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302" r:id="rId4"/>
    <p:sldId id="303" r:id="rId5"/>
    <p:sldId id="301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3488" autoAdjust="0"/>
  </p:normalViewPr>
  <p:slideViewPr>
    <p:cSldViewPr>
      <p:cViewPr varScale="1">
        <p:scale>
          <a:sx n="92" d="100"/>
          <a:sy n="92" d="100"/>
        </p:scale>
        <p:origin x="2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540D27-0118-F6AD-6634-430A1049D9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09BDE22-786F-FF46-D8A8-CD0AC69B1A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772FA81-BD20-5EB7-9A5B-A97572C27D9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3B1C44D-86CA-D3AD-A62D-6F847D254F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D649D1A-9257-671A-A8A0-1DA08BE2B0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6B96AF3-80E3-0EDA-C878-5EFE7950F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469402-03C8-A849-96A7-038CFD0A25A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2AD7A22-BFF7-206A-B797-24D324AF5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BC91A996-818A-B86B-88DA-0931AAAA1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7AFBA4F9-367E-4A89-2EC6-835F1D3CF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615B17-59AA-E74E-BC96-9535915EC93F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>
            <a:extLst>
              <a:ext uri="{FF2B5EF4-FFF2-40B4-BE49-F238E27FC236}">
                <a16:creationId xmlns:a16="http://schemas.microsoft.com/office/drawing/2014/main" id="{37C87CD1-C8AF-C0F6-7DC9-E27F88EEE4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292600"/>
            <a:ext cx="54768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C07A5809-8626-C1B8-68C1-212CE0835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444023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A9A39589-6255-26B7-A7D3-16FC54DB8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658813"/>
            <a:ext cx="444023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556500" y="7556500"/>
            <a:ext cx="36513" cy="36513"/>
          </a:xfrm>
        </p:spPr>
        <p:txBody>
          <a:bodyPr wrap="none"/>
          <a:lstStyle>
            <a:lvl1pPr marL="0" indent="0" algn="r">
              <a:buFont typeface="Wingdings" panose="05000000000000000000" pitchFamily="2" charset="2"/>
              <a:buNone/>
              <a:defRPr sz="400">
                <a:solidFill>
                  <a:schemeClr val="accent1"/>
                </a:solidFill>
                <a:latin typeface="Rockwell" pitchFamily="-128" charset="0"/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0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C998D-60AF-F721-B4E4-42DE1B723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54DB3-F119-8D03-3CFD-9D99EBF9F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D45AC7-6345-DA02-1AC6-D83B34224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8064-8687-D241-8E56-32EB1175A99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141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5638" cy="59642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26100" cy="59642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FDFD01-AD4B-7902-E451-58D32F3E8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965AB-E06B-1A57-348C-360630F85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CD4F7-330C-E86E-2ADC-A58FEF7A7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736B-E64A-6344-994F-48FD7A8A38C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357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027F97-3C31-1E8F-CB70-B81B666C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6C347-7FD9-4720-934F-4AD51DB3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Algemene ledenvergadering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B02AD8-2EE0-C6BD-0894-B33F1DF0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6A51-CE01-E249-AA7F-C9EB0B6438A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674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FB463-9370-695A-A374-EEDF033C1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8ED56-9AE2-35DD-2228-923C00BDD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4B533-CFE8-9E85-898D-5DF945CA8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1E52-501D-1B41-B672-1BA05AE8F0F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931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341438"/>
            <a:ext cx="3771900" cy="4956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341438"/>
            <a:ext cx="3773488" cy="4956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A9506-F47C-4666-E413-AF0397887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38BFC-AF28-E5B2-8432-034B64CE0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B9BF3-BAED-7A80-8E20-207B218EF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0FB6-6782-C848-B7E0-67ABE3DE643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81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0107D4-C4D4-C855-1139-104EE793D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5AE336-FF46-2E3D-19CC-B89DC224B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F51E0E-E3B6-8E20-237D-9AFCA6949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15A3-7531-4642-A8B8-94D813906AE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083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8D2897-BDF0-5775-24F4-B37E32834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84C10C-18ED-7A57-A95D-EEE44AE85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73AF3B-A0FA-A5F9-E6B5-32811BA28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AB74-DFCD-4744-A290-FFC5C456E9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3168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0871B3-7ED2-0DC4-6153-5BBFC2E32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AC36BE-8D44-1644-2E36-7F83711F9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CE3DE2-6FBD-C347-E72D-17BA0EEF4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C8DD-5630-E845-BC21-96682289E84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467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470E8-F8D3-DF48-C7BA-713A6043D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2 juni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5E28-3C47-F396-2059-BD7D4DF8E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DACA5-E53B-084C-D285-7C1010975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8F9E-5CBC-0D4C-96B8-700695053BC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2589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EBCDC-EE3C-2F22-252D-B6EA0F990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1 januari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A58EA-810F-5829-42E8-641332117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A0FA3-9C3B-2790-E22F-AC384674C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142D-8307-C742-B398-34FF6045DB6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49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AB3FB62-150F-E523-FAE0-059754B5C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41438"/>
            <a:ext cx="769778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F7E264-86B9-C470-A7EC-8144BEFDF6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295400" cy="360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172675-93B1-6E45-CB67-BA2FBA48E0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477000"/>
            <a:ext cx="4678363" cy="360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r>
              <a:rPr lang="en-US" altLang="nl-NL"/>
              <a:t>Titel presentatie / Organisatieonderdeel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BE83ED-D0AA-FCD1-A480-F733FB693A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A90CC0B9-F520-9B45-B95F-BCDC5F00FEC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065C7A1D-F01F-44DC-294C-0E5727A59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704138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31" name="Line 11">
            <a:extLst>
              <a:ext uri="{FF2B5EF4-FFF2-40B4-BE49-F238E27FC236}">
                <a16:creationId xmlns:a16="http://schemas.microsoft.com/office/drawing/2014/main" id="{E9720F40-A5E3-CD8A-40E0-1083F2B056F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27000"/>
            <a:ext cx="9144000" cy="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anose="020B0600070205080204" pitchFamily="34" charset="-128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7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315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30300" indent="-239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4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quipe.me/activiteiten/Themadag%20Oost%2020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F69707A-0447-CB64-F2B0-C12AD0506E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>
              <a:latin typeface="Rockwell" panose="02060603020205020403" pitchFamily="18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71CA46F6-A294-5F7E-89BC-747B54A2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Ter nagedachtenis</a:t>
            </a:r>
          </a:p>
        </p:txBody>
      </p:sp>
      <p:sp>
        <p:nvSpPr>
          <p:cNvPr id="15363" name="Tijdelijke aanduiding voor datum 3">
            <a:extLst>
              <a:ext uri="{FF2B5EF4-FFF2-40B4-BE49-F238E27FC236}">
                <a16:creationId xmlns:a16="http://schemas.microsoft.com/office/drawing/2014/main" id="{F6121353-2F28-50A4-20D8-8CA6C4F834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15364" name="Tijdelijke aanduiding voor voettekst 4">
            <a:extLst>
              <a:ext uri="{FF2B5EF4-FFF2-40B4-BE49-F238E27FC236}">
                <a16:creationId xmlns:a16="http://schemas.microsoft.com/office/drawing/2014/main" id="{F848E56F-462A-5BA3-13B6-CB3AB8442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15365" name="Tijdelijke aanduiding voor dianummer 5">
            <a:extLst>
              <a:ext uri="{FF2B5EF4-FFF2-40B4-BE49-F238E27FC236}">
                <a16:creationId xmlns:a16="http://schemas.microsoft.com/office/drawing/2014/main" id="{923E6A17-A635-2EB8-EC6E-A5F2521F2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E67E2D-BD09-F24D-97A0-17F7B741B9AC}" type="slidenum">
              <a:rPr lang="en-US" altLang="nl-NL" sz="1000" smtClean="0"/>
              <a:pPr/>
              <a:t>2</a:t>
            </a:fld>
            <a:endParaRPr lang="en-US" altLang="nl-NL" sz="1000"/>
          </a:p>
        </p:txBody>
      </p:sp>
      <p:pic>
        <p:nvPicPr>
          <p:cNvPr id="15366" name="Tijdelijke aanduiding voor inhoud 3">
            <a:extLst>
              <a:ext uri="{FF2B5EF4-FFF2-40B4-BE49-F238E27FC236}">
                <a16:creationId xmlns:a16="http://schemas.microsoft.com/office/drawing/2014/main" id="{A2115497-8A9E-5D72-EE8E-79FE75423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338" y="1868488"/>
            <a:ext cx="5853112" cy="3902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5A9DD605-52E2-E555-DC24-1EDD8A5C5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Vereniging</a:t>
            </a:r>
          </a:p>
        </p:txBody>
      </p:sp>
      <p:pic>
        <p:nvPicPr>
          <p:cNvPr id="18435" name="Tijdelijke aanduiding voor inhoud 7">
            <a:extLst>
              <a:ext uri="{FF2B5EF4-FFF2-40B4-BE49-F238E27FC236}">
                <a16:creationId xmlns:a16="http://schemas.microsoft.com/office/drawing/2014/main" id="{D1E1C07B-02BE-37AA-49DF-FAF36CEA9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4"/>
          <a:stretch>
            <a:fillRect/>
          </a:stretch>
        </p:blipFill>
        <p:spPr>
          <a:xfrm>
            <a:off x="325438" y="981075"/>
            <a:ext cx="4414837" cy="2043113"/>
          </a:xfrm>
        </p:spPr>
      </p:pic>
      <p:sp>
        <p:nvSpPr>
          <p:cNvPr id="18436" name="Tijdelijke aanduiding voor datum 3">
            <a:extLst>
              <a:ext uri="{FF2B5EF4-FFF2-40B4-BE49-F238E27FC236}">
                <a16:creationId xmlns:a16="http://schemas.microsoft.com/office/drawing/2014/main" id="{2146F858-4BC5-FF00-681E-4DBF71FBF7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18437" name="Tijdelijke aanduiding voor voettekst 4">
            <a:extLst>
              <a:ext uri="{FF2B5EF4-FFF2-40B4-BE49-F238E27FC236}">
                <a16:creationId xmlns:a16="http://schemas.microsoft.com/office/drawing/2014/main" id="{ED79DFF2-FE4A-32C7-5794-0FACBA6BD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18438" name="Tijdelijke aanduiding voor dianummer 5">
            <a:extLst>
              <a:ext uri="{FF2B5EF4-FFF2-40B4-BE49-F238E27FC236}">
                <a16:creationId xmlns:a16="http://schemas.microsoft.com/office/drawing/2014/main" id="{78677C85-992A-2051-709A-F46F92D39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E67769-1D57-C748-93B0-074CDC7B60B9}" type="slidenum">
              <a:rPr lang="en-US" altLang="nl-NL" sz="1000" smtClean="0"/>
              <a:pPr/>
              <a:t>3</a:t>
            </a:fld>
            <a:endParaRPr lang="en-US" altLang="nl-NL" sz="1000"/>
          </a:p>
        </p:txBody>
      </p:sp>
      <p:pic>
        <p:nvPicPr>
          <p:cNvPr id="18439" name="Afbeelding 9">
            <a:extLst>
              <a:ext uri="{FF2B5EF4-FFF2-40B4-BE49-F238E27FC236}">
                <a16:creationId xmlns:a16="http://schemas.microsoft.com/office/drawing/2014/main" id="{2B71A320-7EC5-702F-089B-FA327B88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238250"/>
            <a:ext cx="35718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Afbeelding 11">
            <a:extLst>
              <a:ext uri="{FF2B5EF4-FFF2-40B4-BE49-F238E27FC236}">
                <a16:creationId xmlns:a16="http://schemas.microsoft.com/office/drawing/2014/main" id="{88602B6C-3FD1-9CBC-A8CB-93DDACB7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8814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Afbeelding 13">
            <a:extLst>
              <a:ext uri="{FF2B5EF4-FFF2-40B4-BE49-F238E27FC236}">
                <a16:creationId xmlns:a16="http://schemas.microsoft.com/office/drawing/2014/main" id="{55F4C0B3-3517-4576-C33D-55EFEFF2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9938"/>
            <a:ext cx="3870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90A3ED38-DF96-1717-189D-B9DE13939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Uitnodiging themadag Oost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7AD5E9BF-5ACC-1676-290A-AD5B291B2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Wantrouwen</a:t>
            </a:r>
          </a:p>
          <a:p>
            <a:r>
              <a:rPr lang="nl-NL" altLang="nl-NL"/>
              <a:t>Dinsdag 20 juni 15:00-19:00 uur (incl. borrel)</a:t>
            </a:r>
          </a:p>
          <a:p>
            <a:r>
              <a:rPr lang="nl-NL" altLang="nl-NL"/>
              <a:t>Sprekers van NOS Nieuws, Verwey-Jonker Instituut, Politieacademie</a:t>
            </a:r>
          </a:p>
          <a:p>
            <a:r>
              <a:rPr lang="nl-NL" altLang="nl-NL"/>
              <a:t>Van der Valk Cantharel (Ugchelen bij Apeldoorn)</a:t>
            </a:r>
          </a:p>
          <a:p>
            <a:r>
              <a:rPr lang="nl-NL" altLang="nl-NL"/>
              <a:t>Ook digitaal te volgen</a:t>
            </a:r>
          </a:p>
          <a:p>
            <a:r>
              <a:rPr lang="nl-NL" altLang="nl-NL"/>
              <a:t>Aanmelden via </a:t>
            </a:r>
            <a:r>
              <a:rPr lang="nl-NL" altLang="nl-NL">
                <a:hlinkClick r:id="rId2"/>
              </a:rPr>
              <a:t>site</a:t>
            </a:r>
            <a:endParaRPr lang="nl-NL" altLang="nl-NL"/>
          </a:p>
        </p:txBody>
      </p:sp>
      <p:sp>
        <p:nvSpPr>
          <p:cNvPr id="19460" name="Tijdelijke aanduiding voor datum 3">
            <a:extLst>
              <a:ext uri="{FF2B5EF4-FFF2-40B4-BE49-F238E27FC236}">
                <a16:creationId xmlns:a16="http://schemas.microsoft.com/office/drawing/2014/main" id="{8933B9A2-BA3D-566B-64C8-DB94FD64A0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19461" name="Tijdelijke aanduiding voor voettekst 4">
            <a:extLst>
              <a:ext uri="{FF2B5EF4-FFF2-40B4-BE49-F238E27FC236}">
                <a16:creationId xmlns:a16="http://schemas.microsoft.com/office/drawing/2014/main" id="{4D54B32B-1D9A-FE19-A73A-B1BCD1F0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19462" name="Tijdelijke aanduiding voor dianummer 5">
            <a:extLst>
              <a:ext uri="{FF2B5EF4-FFF2-40B4-BE49-F238E27FC236}">
                <a16:creationId xmlns:a16="http://schemas.microsoft.com/office/drawing/2014/main" id="{19A57651-A035-6EDC-6E9A-7289335B8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99C7BB-4857-1345-94AA-3857257F7A1D}" type="slidenum">
              <a:rPr lang="en-US" altLang="nl-NL" sz="1000" smtClean="0"/>
              <a:pPr/>
              <a:t>4</a:t>
            </a:fld>
            <a:endParaRPr lang="en-US" altLang="nl-NL" sz="1000"/>
          </a:p>
        </p:txBody>
      </p:sp>
      <p:pic>
        <p:nvPicPr>
          <p:cNvPr id="19463" name="Afbeelding 2">
            <a:extLst>
              <a:ext uri="{FF2B5EF4-FFF2-40B4-BE49-F238E27FC236}">
                <a16:creationId xmlns:a16="http://schemas.microsoft.com/office/drawing/2014/main" id="{48089730-4EBC-D209-029D-5D6CF18F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005263"/>
            <a:ext cx="3741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6FB706C7-20B1-83A3-2FA5-CEDBC992C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Samenwerking</a:t>
            </a:r>
          </a:p>
        </p:txBody>
      </p:sp>
      <p:pic>
        <p:nvPicPr>
          <p:cNvPr id="17411" name="Tijdelijke aanduiding voor inhoud 7">
            <a:extLst>
              <a:ext uri="{FF2B5EF4-FFF2-40B4-BE49-F238E27FC236}">
                <a16:creationId xmlns:a16="http://schemas.microsoft.com/office/drawing/2014/main" id="{D83E57C3-1652-7BEC-762D-B662794D6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763713"/>
            <a:ext cx="4392612" cy="3294062"/>
          </a:xfrm>
        </p:spPr>
      </p:pic>
      <p:sp>
        <p:nvSpPr>
          <p:cNvPr id="17412" name="Tijdelijke aanduiding voor datum 3">
            <a:extLst>
              <a:ext uri="{FF2B5EF4-FFF2-40B4-BE49-F238E27FC236}">
                <a16:creationId xmlns:a16="http://schemas.microsoft.com/office/drawing/2014/main" id="{5FA08D7C-84FC-0738-460E-E1F998316C7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17413" name="Tijdelijke aanduiding voor voettekst 4">
            <a:extLst>
              <a:ext uri="{FF2B5EF4-FFF2-40B4-BE49-F238E27FC236}">
                <a16:creationId xmlns:a16="http://schemas.microsoft.com/office/drawing/2014/main" id="{04A7E3AF-6860-71FE-7EC4-EA2BB7F0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17414" name="Tijdelijke aanduiding voor dianummer 5">
            <a:extLst>
              <a:ext uri="{FF2B5EF4-FFF2-40B4-BE49-F238E27FC236}">
                <a16:creationId xmlns:a16="http://schemas.microsoft.com/office/drawing/2014/main" id="{DA4893C7-5ABC-BC28-2FD1-FC8CCEF46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382B4F-138A-B84B-97F5-BAC23FF8A9C0}" type="slidenum">
              <a:rPr lang="en-US" altLang="nl-NL" sz="1000" smtClean="0"/>
              <a:pPr/>
              <a:t>5</a:t>
            </a:fld>
            <a:endParaRPr lang="en-US" altLang="nl-NL" sz="1000"/>
          </a:p>
        </p:txBody>
      </p:sp>
      <p:pic>
        <p:nvPicPr>
          <p:cNvPr id="17415" name="Afbeelding 9">
            <a:extLst>
              <a:ext uri="{FF2B5EF4-FFF2-40B4-BE49-F238E27FC236}">
                <a16:creationId xmlns:a16="http://schemas.microsoft.com/office/drawing/2014/main" id="{B751459D-79BA-CE5A-63CF-BC6E773E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43926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7418E9F6-0EAB-D7CD-B939-23A9277AF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Belangenbehartiging</a:t>
            </a:r>
          </a:p>
        </p:txBody>
      </p:sp>
      <p:sp>
        <p:nvSpPr>
          <p:cNvPr id="20483" name="Tijdelijke aanduiding voor datum 3">
            <a:extLst>
              <a:ext uri="{FF2B5EF4-FFF2-40B4-BE49-F238E27FC236}">
                <a16:creationId xmlns:a16="http://schemas.microsoft.com/office/drawing/2014/main" id="{EC67E155-2522-5115-2ACF-FD26D327AA7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20484" name="Tijdelijke aanduiding voor voettekst 4">
            <a:extLst>
              <a:ext uri="{FF2B5EF4-FFF2-40B4-BE49-F238E27FC236}">
                <a16:creationId xmlns:a16="http://schemas.microsoft.com/office/drawing/2014/main" id="{E230E0F1-F236-82B1-0E38-F4E84E7E6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20485" name="Tijdelijke aanduiding voor dianummer 5">
            <a:extLst>
              <a:ext uri="{FF2B5EF4-FFF2-40B4-BE49-F238E27FC236}">
                <a16:creationId xmlns:a16="http://schemas.microsoft.com/office/drawing/2014/main" id="{7E01569F-8512-FA9C-BE4C-CEA8B80F1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1F33B7-FF12-794C-8092-0F8A857D5B8C}" type="slidenum">
              <a:rPr lang="en-US" altLang="nl-NL" sz="1000" smtClean="0"/>
              <a:pPr/>
              <a:t>6</a:t>
            </a:fld>
            <a:endParaRPr lang="en-US" altLang="nl-NL" sz="1000"/>
          </a:p>
        </p:txBody>
      </p:sp>
      <p:pic>
        <p:nvPicPr>
          <p:cNvPr id="20486" name="Tijdelijke aanduiding voor inhoud 12">
            <a:extLst>
              <a:ext uri="{FF2B5EF4-FFF2-40B4-BE49-F238E27FC236}">
                <a16:creationId xmlns:a16="http://schemas.microsoft.com/office/drawing/2014/main" id="{A4FA7B44-4F64-1699-366F-04AF65629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341438"/>
            <a:ext cx="4222750" cy="4956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atum 3">
            <a:extLst>
              <a:ext uri="{FF2B5EF4-FFF2-40B4-BE49-F238E27FC236}">
                <a16:creationId xmlns:a16="http://schemas.microsoft.com/office/drawing/2014/main" id="{7B3D440E-99E3-87DA-5398-9BECD78797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21507" name="Tijdelijke aanduiding voor voettekst 4">
            <a:extLst>
              <a:ext uri="{FF2B5EF4-FFF2-40B4-BE49-F238E27FC236}">
                <a16:creationId xmlns:a16="http://schemas.microsoft.com/office/drawing/2014/main" id="{C5AA4DD3-915D-5D3E-ADB2-3C44B1E7D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21508" name="Tijdelijke aanduiding voor dianummer 5">
            <a:extLst>
              <a:ext uri="{FF2B5EF4-FFF2-40B4-BE49-F238E27FC236}">
                <a16:creationId xmlns:a16="http://schemas.microsoft.com/office/drawing/2014/main" id="{F568B698-0445-063F-C694-4492C8281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A710D9-057C-DF42-B0D3-68319E2C42AD}" type="slidenum">
              <a:rPr lang="en-US" altLang="nl-NL" sz="1000" smtClean="0"/>
              <a:pPr/>
              <a:t>7</a:t>
            </a:fld>
            <a:endParaRPr lang="en-US" altLang="nl-NL" sz="1000"/>
          </a:p>
        </p:txBody>
      </p:sp>
      <p:pic>
        <p:nvPicPr>
          <p:cNvPr id="21509" name="Tijdelijke aanduiding voor inhoud 10">
            <a:extLst>
              <a:ext uri="{FF2B5EF4-FFF2-40B4-BE49-F238E27FC236}">
                <a16:creationId xmlns:a16="http://schemas.microsoft.com/office/drawing/2014/main" id="{1D8E6A9B-A214-3A68-DA0A-9364AACFD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805113"/>
            <a:ext cx="6956425" cy="3130550"/>
          </a:xfrm>
        </p:spPr>
      </p:pic>
      <p:pic>
        <p:nvPicPr>
          <p:cNvPr id="21510" name="Afbeelding 12">
            <a:extLst>
              <a:ext uri="{FF2B5EF4-FFF2-40B4-BE49-F238E27FC236}">
                <a16:creationId xmlns:a16="http://schemas.microsoft.com/office/drawing/2014/main" id="{47B31C06-D95A-2B36-83F9-4D6A685F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1000"/>
            <a:ext cx="359886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B65A95CF-F300-BB7F-295B-57AA926AB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Nationale Politie</a:t>
            </a:r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3D3EFC06-41CD-9EB2-EE7A-0A509059A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Landelijke Eenheid</a:t>
            </a:r>
          </a:p>
          <a:p>
            <a:r>
              <a:rPr lang="nl-NL" altLang="nl-NL"/>
              <a:t>Gevolg voor leidinggevenden</a:t>
            </a:r>
          </a:p>
          <a:p>
            <a:r>
              <a:rPr lang="nl-NL" altLang="nl-NL"/>
              <a:t>Dienstongevallen en beroepsziekten</a:t>
            </a:r>
          </a:p>
        </p:txBody>
      </p:sp>
      <p:sp>
        <p:nvSpPr>
          <p:cNvPr id="22532" name="Tijdelijke aanduiding voor datum 3">
            <a:extLst>
              <a:ext uri="{FF2B5EF4-FFF2-40B4-BE49-F238E27FC236}">
                <a16:creationId xmlns:a16="http://schemas.microsoft.com/office/drawing/2014/main" id="{4489F198-57D1-A510-C4AD-C991E23126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22533" name="Tijdelijke aanduiding voor voettekst 4">
            <a:extLst>
              <a:ext uri="{FF2B5EF4-FFF2-40B4-BE49-F238E27FC236}">
                <a16:creationId xmlns:a16="http://schemas.microsoft.com/office/drawing/2014/main" id="{1B663DE3-F3AD-4D58-6DB9-71353EEE6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22534" name="Tijdelijke aanduiding voor dianummer 5">
            <a:extLst>
              <a:ext uri="{FF2B5EF4-FFF2-40B4-BE49-F238E27FC236}">
                <a16:creationId xmlns:a16="http://schemas.microsoft.com/office/drawing/2014/main" id="{D02CE826-C440-07A7-3654-194761AC4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00838E-DCB5-AA4A-81F9-BE3FCF832887}" type="slidenum">
              <a:rPr lang="en-US" altLang="nl-NL" sz="1000" smtClean="0"/>
              <a:pPr/>
              <a:t>8</a:t>
            </a:fld>
            <a:endParaRPr lang="en-US" altLang="nl-NL" sz="1000"/>
          </a:p>
        </p:txBody>
      </p:sp>
      <p:pic>
        <p:nvPicPr>
          <p:cNvPr id="22535" name="Afbeelding 7">
            <a:extLst>
              <a:ext uri="{FF2B5EF4-FFF2-40B4-BE49-F238E27FC236}">
                <a16:creationId xmlns:a16="http://schemas.microsoft.com/office/drawing/2014/main" id="{8B046DC6-CBF1-70BF-8526-BC6D5A2D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3561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2F956AFD-03E3-06C3-01F1-D65404547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3A1C42-48FD-F3A5-F3D9-8B8BDE30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Kerngroep Communicatie</a:t>
            </a:r>
          </a:p>
          <a:p>
            <a:pPr>
              <a:defRPr/>
            </a:pPr>
            <a:r>
              <a:rPr lang="nl-NL" dirty="0"/>
              <a:t>Nieuwsbrief</a:t>
            </a:r>
          </a:p>
          <a:p>
            <a:pPr>
              <a:defRPr/>
            </a:pPr>
            <a:endParaRPr lang="nl-NL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nl-NL" i="1" dirty="0"/>
              <a:t>Als Equipe staan wij voor een positief imago, voor een integere en professionele politieorganisatie, een organisatie die voorbereid is op het hier en nu en op de toekomst.</a:t>
            </a:r>
          </a:p>
        </p:txBody>
      </p:sp>
      <p:sp>
        <p:nvSpPr>
          <p:cNvPr id="23556" name="Tijdelijke aanduiding voor datum 3">
            <a:extLst>
              <a:ext uri="{FF2B5EF4-FFF2-40B4-BE49-F238E27FC236}">
                <a16:creationId xmlns:a16="http://schemas.microsoft.com/office/drawing/2014/main" id="{043E12A7-1DF5-8773-6FCF-87835B03CA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2 juni 2023</a:t>
            </a:r>
          </a:p>
        </p:txBody>
      </p:sp>
      <p:sp>
        <p:nvSpPr>
          <p:cNvPr id="23557" name="Tijdelijke aanduiding voor voettekst 4">
            <a:extLst>
              <a:ext uri="{FF2B5EF4-FFF2-40B4-BE49-F238E27FC236}">
                <a16:creationId xmlns:a16="http://schemas.microsoft.com/office/drawing/2014/main" id="{81F9569B-AC44-2640-0706-DD43C0154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1000"/>
              <a:t>Algemene ledenvergadering</a:t>
            </a:r>
          </a:p>
        </p:txBody>
      </p:sp>
      <p:sp>
        <p:nvSpPr>
          <p:cNvPr id="23558" name="Tijdelijke aanduiding voor dianummer 5">
            <a:extLst>
              <a:ext uri="{FF2B5EF4-FFF2-40B4-BE49-F238E27FC236}">
                <a16:creationId xmlns:a16="http://schemas.microsoft.com/office/drawing/2014/main" id="{A754D75B-9BBA-F48F-2E78-751FE4055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38F1B8-53C9-294C-B97A-2BE0DDD0BCD9}" type="slidenum">
              <a:rPr lang="en-US" altLang="nl-NL" sz="1000" smtClean="0"/>
              <a:pPr/>
              <a:t>9</a:t>
            </a:fld>
            <a:endParaRPr lang="en-US" altLang="nl-NL" sz="1000"/>
          </a:p>
        </p:txBody>
      </p:sp>
      <p:pic>
        <p:nvPicPr>
          <p:cNvPr id="23559" name="Afbeelding 7">
            <a:extLst>
              <a:ext uri="{FF2B5EF4-FFF2-40B4-BE49-F238E27FC236}">
                <a16:creationId xmlns:a16="http://schemas.microsoft.com/office/drawing/2014/main" id="{BE8079ED-E211-5E64-C98D-272A0F18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02063"/>
            <a:ext cx="37084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4380"/>
      </a:dk1>
      <a:lt1>
        <a:srgbClr val="FFFFFF"/>
      </a:lt1>
      <a:dk2>
        <a:srgbClr val="004380"/>
      </a:dk2>
      <a:lt2>
        <a:srgbClr val="EBEBEB"/>
      </a:lt2>
      <a:accent1>
        <a:srgbClr val="BE9E55"/>
      </a:accent1>
      <a:accent2>
        <a:srgbClr val="004380"/>
      </a:accent2>
      <a:accent3>
        <a:srgbClr val="FFFFFF"/>
      </a:accent3>
      <a:accent4>
        <a:srgbClr val="00386C"/>
      </a:accent4>
      <a:accent5>
        <a:srgbClr val="DBCCB4"/>
      </a:accent5>
      <a:accent6>
        <a:srgbClr val="003C73"/>
      </a:accent6>
      <a:hlink>
        <a:srgbClr val="7D5F23"/>
      </a:hlink>
      <a:folHlink>
        <a:srgbClr val="006DDC"/>
      </a:folHlink>
    </a:clrScheme>
    <a:fontScheme name="Blank Presentation">
      <a:majorFont>
        <a:latin typeface="Rockwel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4380"/>
        </a:dk1>
        <a:lt1>
          <a:srgbClr val="FFFFFF"/>
        </a:lt1>
        <a:dk2>
          <a:srgbClr val="004380"/>
        </a:dk2>
        <a:lt2>
          <a:srgbClr val="EBEBEB"/>
        </a:lt2>
        <a:accent1>
          <a:srgbClr val="BE9E55"/>
        </a:accent1>
        <a:accent2>
          <a:srgbClr val="004380"/>
        </a:accent2>
        <a:accent3>
          <a:srgbClr val="FFFFFF"/>
        </a:accent3>
        <a:accent4>
          <a:srgbClr val="00386C"/>
        </a:accent4>
        <a:accent5>
          <a:srgbClr val="DBCCB4"/>
        </a:accent5>
        <a:accent6>
          <a:srgbClr val="003C73"/>
        </a:accent6>
        <a:hlink>
          <a:srgbClr val="7D5F23"/>
        </a:hlink>
        <a:folHlink>
          <a:srgbClr val="006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139</Words>
  <Application>Microsoft Macintosh PowerPoint</Application>
  <PresentationFormat>Diavoorstelling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Rockwell</vt:lpstr>
      <vt:lpstr>Wingdings</vt:lpstr>
      <vt:lpstr>Blank Presentation</vt:lpstr>
      <vt:lpstr>PowerPoint-presentatie</vt:lpstr>
      <vt:lpstr>Ter nagedachtenis</vt:lpstr>
      <vt:lpstr>Vereniging</vt:lpstr>
      <vt:lpstr>Uitnodiging themadag Oost</vt:lpstr>
      <vt:lpstr>Samenwerking</vt:lpstr>
      <vt:lpstr>Belangenbehartiging</vt:lpstr>
      <vt:lpstr>PowerPoint-presentatie</vt:lpstr>
      <vt:lpstr>Nationale Politie</vt:lpstr>
      <vt:lpstr>Tot slot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Nationale Politie</dc:subject>
  <dc:creator>Saskia</dc:creator>
  <cp:keywords/>
  <dc:description/>
  <cp:lastModifiedBy>Miriam Barendse</cp:lastModifiedBy>
  <cp:revision>172</cp:revision>
  <dcterms:created xsi:type="dcterms:W3CDTF">2012-10-15T15:26:50Z</dcterms:created>
  <dcterms:modified xsi:type="dcterms:W3CDTF">2023-06-02T11:31:24Z</dcterms:modified>
  <cp:category/>
</cp:coreProperties>
</file>