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9" r:id="rId8"/>
    <p:sldId id="270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 van der Bent" initials="SvdB" lastIdx="1" clrIdx="0">
    <p:extLst>
      <p:ext uri="{19B8F6BF-5375-455C-9EA6-DF929625EA0E}">
        <p15:presenceInfo xmlns:p15="http://schemas.microsoft.com/office/powerpoint/2012/main" userId="S::svdbent@acp.nl::4bce7e37-7b68-49b8-a632-bc6ca96ffc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C1D79-8632-404C-96DA-891A46901DEA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AA5AF252-7F7B-4A6E-A3B7-7297A38C80C4}">
      <dgm:prSet phldrT="[Tekst]"/>
      <dgm:spPr/>
      <dgm:t>
        <a:bodyPr/>
        <a:lstStyle/>
        <a:p>
          <a:pPr>
            <a:buNone/>
          </a:pPr>
          <a:r>
            <a:rPr lang="nl-NL" dirty="0"/>
            <a:t>2017: </a:t>
          </a:r>
        </a:p>
        <a:p>
          <a:pPr>
            <a:buNone/>
          </a:pPr>
          <a:r>
            <a:rPr lang="nl-NL" dirty="0"/>
            <a:t>burgerinitiatief, gevolgd door acties t/m voorjaar 2019</a:t>
          </a:r>
        </a:p>
      </dgm:t>
    </dgm:pt>
    <dgm:pt modelId="{91489E4E-4041-487A-B3C5-96C87FF6F9C6}" type="parTrans" cxnId="{2CA703EF-DDA2-4D0B-8B19-ADE6AA82A7CD}">
      <dgm:prSet/>
      <dgm:spPr/>
      <dgm:t>
        <a:bodyPr/>
        <a:lstStyle/>
        <a:p>
          <a:endParaRPr lang="nl-NL"/>
        </a:p>
      </dgm:t>
    </dgm:pt>
    <dgm:pt modelId="{E4DE097A-7051-4CE9-A89C-CC88CC58BAC5}" type="sibTrans" cxnId="{2CA703EF-DDA2-4D0B-8B19-ADE6AA82A7CD}">
      <dgm:prSet/>
      <dgm:spPr/>
      <dgm:t>
        <a:bodyPr/>
        <a:lstStyle/>
        <a:p>
          <a:endParaRPr lang="nl-NL"/>
        </a:p>
      </dgm:t>
    </dgm:pt>
    <dgm:pt modelId="{97CBDFF8-588C-4392-8604-651FB8749964}">
      <dgm:prSet phldrT="[Tekst]"/>
      <dgm:spPr/>
      <dgm:t>
        <a:bodyPr/>
        <a:lstStyle/>
        <a:p>
          <a:pPr>
            <a:buNone/>
          </a:pPr>
          <a:r>
            <a:rPr lang="nl-NL" dirty="0"/>
            <a:t>november 2018: </a:t>
          </a:r>
        </a:p>
        <a:p>
          <a:pPr>
            <a:buNone/>
          </a:pPr>
          <a:r>
            <a:rPr lang="nl-NL" dirty="0"/>
            <a:t>CAO 2018-2020 (herstelplan + clausule heropening overleg)</a:t>
          </a:r>
        </a:p>
      </dgm:t>
    </dgm:pt>
    <dgm:pt modelId="{BEC18B36-3BC6-4F1C-968A-2D9BEA69F6B4}" type="parTrans" cxnId="{0DD7297A-AC29-483C-B8E4-702384A1F823}">
      <dgm:prSet/>
      <dgm:spPr/>
      <dgm:t>
        <a:bodyPr/>
        <a:lstStyle/>
        <a:p>
          <a:endParaRPr lang="nl-NL"/>
        </a:p>
      </dgm:t>
    </dgm:pt>
    <dgm:pt modelId="{7F37C2BA-D5C9-4EFC-9543-EE9767EA8902}" type="sibTrans" cxnId="{0DD7297A-AC29-483C-B8E4-702384A1F823}">
      <dgm:prSet/>
      <dgm:spPr/>
      <dgm:t>
        <a:bodyPr/>
        <a:lstStyle/>
        <a:p>
          <a:endParaRPr lang="nl-NL"/>
        </a:p>
      </dgm:t>
    </dgm:pt>
    <dgm:pt modelId="{BBC99329-5D6E-4B17-9E92-C149007A64A4}">
      <dgm:prSet phldrT="[Tekst]"/>
      <dgm:spPr/>
      <dgm:t>
        <a:bodyPr/>
        <a:lstStyle/>
        <a:p>
          <a:pPr>
            <a:buNone/>
          </a:pPr>
          <a:r>
            <a:rPr lang="nl-NL" dirty="0"/>
            <a:t>juni 2019: Pensioenakkoord</a:t>
          </a:r>
          <a:endParaRPr lang="nl-NL" b="1" dirty="0"/>
        </a:p>
      </dgm:t>
    </dgm:pt>
    <dgm:pt modelId="{B878C642-B639-4176-B28D-E6D486B1541A}" type="parTrans" cxnId="{9369104F-A995-4FE1-88AE-4667DB90D6C5}">
      <dgm:prSet/>
      <dgm:spPr/>
      <dgm:t>
        <a:bodyPr/>
        <a:lstStyle/>
        <a:p>
          <a:endParaRPr lang="nl-NL"/>
        </a:p>
      </dgm:t>
    </dgm:pt>
    <dgm:pt modelId="{51FDEEF9-8041-4C6A-A87A-522734410752}" type="sibTrans" cxnId="{9369104F-A995-4FE1-88AE-4667DB90D6C5}">
      <dgm:prSet/>
      <dgm:spPr/>
      <dgm:t>
        <a:bodyPr/>
        <a:lstStyle/>
        <a:p>
          <a:endParaRPr lang="nl-NL"/>
        </a:p>
      </dgm:t>
    </dgm:pt>
    <dgm:pt modelId="{ADF1C177-B087-4106-8C98-4E327F847175}">
      <dgm:prSet phldrT="[Tekst]"/>
      <dgm:spPr/>
      <dgm:t>
        <a:bodyPr/>
        <a:lstStyle/>
        <a:p>
          <a:pPr>
            <a:buNone/>
          </a:pPr>
          <a:r>
            <a:rPr lang="nl-NL" dirty="0"/>
            <a:t>juli 2019: </a:t>
          </a:r>
        </a:p>
        <a:p>
          <a:pPr>
            <a:buNone/>
          </a:pPr>
          <a:r>
            <a:rPr lang="nl-NL" dirty="0"/>
            <a:t>start gesprekken RVU en capaciteitstekort </a:t>
          </a:r>
        </a:p>
      </dgm:t>
    </dgm:pt>
    <dgm:pt modelId="{6688E63F-E4EC-40C3-8131-2E54BA38BE91}" type="parTrans" cxnId="{A2CB4104-8FA0-4251-94B0-A29B19966E6A}">
      <dgm:prSet/>
      <dgm:spPr/>
      <dgm:t>
        <a:bodyPr/>
        <a:lstStyle/>
        <a:p>
          <a:endParaRPr lang="nl-NL"/>
        </a:p>
      </dgm:t>
    </dgm:pt>
    <dgm:pt modelId="{1499AE95-2549-44FB-9786-5F64F7C58769}" type="sibTrans" cxnId="{A2CB4104-8FA0-4251-94B0-A29B19966E6A}">
      <dgm:prSet/>
      <dgm:spPr/>
      <dgm:t>
        <a:bodyPr/>
        <a:lstStyle/>
        <a:p>
          <a:endParaRPr lang="nl-NL"/>
        </a:p>
      </dgm:t>
    </dgm:pt>
    <dgm:pt modelId="{2AE09F05-833E-4F1F-9867-07E45B1A6872}">
      <dgm:prSet phldrT="[Tekst]"/>
      <dgm:spPr/>
      <dgm:t>
        <a:bodyPr/>
        <a:lstStyle/>
        <a:p>
          <a:pPr>
            <a:buNone/>
          </a:pPr>
          <a:r>
            <a:rPr lang="nl-NL" dirty="0"/>
            <a:t>november 2019: brandbrief en ultimatum capaciteitstekort</a:t>
          </a:r>
        </a:p>
      </dgm:t>
    </dgm:pt>
    <dgm:pt modelId="{AE57CE2D-B5C5-401E-87C3-B5E3E6F529F0}" type="parTrans" cxnId="{C9F564BA-EF19-44FD-AE47-4164A8457361}">
      <dgm:prSet/>
      <dgm:spPr/>
      <dgm:t>
        <a:bodyPr/>
        <a:lstStyle/>
        <a:p>
          <a:endParaRPr lang="nl-NL"/>
        </a:p>
      </dgm:t>
    </dgm:pt>
    <dgm:pt modelId="{C95D0814-EAC4-4188-BC80-9445C23C8073}" type="sibTrans" cxnId="{C9F564BA-EF19-44FD-AE47-4164A8457361}">
      <dgm:prSet/>
      <dgm:spPr/>
      <dgm:t>
        <a:bodyPr/>
        <a:lstStyle/>
        <a:p>
          <a:endParaRPr lang="nl-NL"/>
        </a:p>
      </dgm:t>
    </dgm:pt>
    <dgm:pt modelId="{5A518B6C-853E-4253-B18A-CCA31B62ECCF}">
      <dgm:prSet/>
      <dgm:spPr/>
      <dgm:t>
        <a:bodyPr/>
        <a:lstStyle/>
        <a:p>
          <a:r>
            <a:rPr lang="nl-NL" dirty="0"/>
            <a:t>november 2019: heropening </a:t>
          </a:r>
          <a:r>
            <a:rPr lang="nl-NL" dirty="0" err="1"/>
            <a:t>CAO-onderhandelingen</a:t>
          </a:r>
          <a:r>
            <a:rPr lang="nl-NL" dirty="0"/>
            <a:t> RVU en capaciteitstekort</a:t>
          </a:r>
        </a:p>
      </dgm:t>
    </dgm:pt>
    <dgm:pt modelId="{D900ED61-57D7-4865-9DD6-1C41D8F4DC19}" type="parTrans" cxnId="{A5DA49F5-C051-4476-9FF5-AB8AF98A9FDC}">
      <dgm:prSet/>
      <dgm:spPr/>
      <dgm:t>
        <a:bodyPr/>
        <a:lstStyle/>
        <a:p>
          <a:endParaRPr lang="nl-NL"/>
        </a:p>
      </dgm:t>
    </dgm:pt>
    <dgm:pt modelId="{A4499F66-F924-472F-8516-8E2482BA3172}" type="sibTrans" cxnId="{A5DA49F5-C051-4476-9FF5-AB8AF98A9FDC}">
      <dgm:prSet/>
      <dgm:spPr/>
      <dgm:t>
        <a:bodyPr/>
        <a:lstStyle/>
        <a:p>
          <a:endParaRPr lang="nl-NL"/>
        </a:p>
      </dgm:t>
    </dgm:pt>
    <dgm:pt modelId="{D30FABEA-2671-4C10-A610-BA520429ECAF}" type="pres">
      <dgm:prSet presAssocID="{3E2C1D79-8632-404C-96DA-891A46901DEA}" presName="Name0" presStyleCnt="0">
        <dgm:presLayoutVars>
          <dgm:dir/>
          <dgm:resizeHandles val="exact"/>
        </dgm:presLayoutVars>
      </dgm:prSet>
      <dgm:spPr/>
    </dgm:pt>
    <dgm:pt modelId="{79713D71-56B0-4A33-A8C8-5CF5562AD637}" type="pres">
      <dgm:prSet presAssocID="{AA5AF252-7F7B-4A6E-A3B7-7297A38C80C4}" presName="node" presStyleLbl="node1" presStyleIdx="0" presStyleCnt="6">
        <dgm:presLayoutVars>
          <dgm:bulletEnabled val="1"/>
        </dgm:presLayoutVars>
      </dgm:prSet>
      <dgm:spPr/>
    </dgm:pt>
    <dgm:pt modelId="{1E8F6DE3-5D90-49E3-A668-AF76040C2249}" type="pres">
      <dgm:prSet presAssocID="{E4DE097A-7051-4CE9-A89C-CC88CC58BAC5}" presName="sibTrans" presStyleLbl="sibTrans1D1" presStyleIdx="0" presStyleCnt="5"/>
      <dgm:spPr/>
    </dgm:pt>
    <dgm:pt modelId="{C0E4B2EA-45DB-4E32-8A98-49D259773116}" type="pres">
      <dgm:prSet presAssocID="{E4DE097A-7051-4CE9-A89C-CC88CC58BAC5}" presName="connectorText" presStyleLbl="sibTrans1D1" presStyleIdx="0" presStyleCnt="5"/>
      <dgm:spPr/>
    </dgm:pt>
    <dgm:pt modelId="{77C24E7E-7416-4203-A2D0-AF809AD35CFD}" type="pres">
      <dgm:prSet presAssocID="{97CBDFF8-588C-4392-8604-651FB8749964}" presName="node" presStyleLbl="node1" presStyleIdx="1" presStyleCnt="6">
        <dgm:presLayoutVars>
          <dgm:bulletEnabled val="1"/>
        </dgm:presLayoutVars>
      </dgm:prSet>
      <dgm:spPr/>
    </dgm:pt>
    <dgm:pt modelId="{E8937E99-FCC9-4E4D-B44A-E0312AF3C1AB}" type="pres">
      <dgm:prSet presAssocID="{7F37C2BA-D5C9-4EFC-9543-EE9767EA8902}" presName="sibTrans" presStyleLbl="sibTrans1D1" presStyleIdx="1" presStyleCnt="5"/>
      <dgm:spPr/>
    </dgm:pt>
    <dgm:pt modelId="{581895DC-1AA9-42A8-A952-1018FDD455A7}" type="pres">
      <dgm:prSet presAssocID="{7F37C2BA-D5C9-4EFC-9543-EE9767EA8902}" presName="connectorText" presStyleLbl="sibTrans1D1" presStyleIdx="1" presStyleCnt="5"/>
      <dgm:spPr/>
    </dgm:pt>
    <dgm:pt modelId="{4944AA93-3D1C-4BB3-A56B-277110123397}" type="pres">
      <dgm:prSet presAssocID="{BBC99329-5D6E-4B17-9E92-C149007A64A4}" presName="node" presStyleLbl="node1" presStyleIdx="2" presStyleCnt="6">
        <dgm:presLayoutVars>
          <dgm:bulletEnabled val="1"/>
        </dgm:presLayoutVars>
      </dgm:prSet>
      <dgm:spPr/>
    </dgm:pt>
    <dgm:pt modelId="{FDB469EA-8289-4E08-9CEB-E3058E670B04}" type="pres">
      <dgm:prSet presAssocID="{51FDEEF9-8041-4C6A-A87A-522734410752}" presName="sibTrans" presStyleLbl="sibTrans1D1" presStyleIdx="2" presStyleCnt="5"/>
      <dgm:spPr/>
    </dgm:pt>
    <dgm:pt modelId="{0778C429-C1B6-4A1B-81B4-01F137AC3A57}" type="pres">
      <dgm:prSet presAssocID="{51FDEEF9-8041-4C6A-A87A-522734410752}" presName="connectorText" presStyleLbl="sibTrans1D1" presStyleIdx="2" presStyleCnt="5"/>
      <dgm:spPr/>
    </dgm:pt>
    <dgm:pt modelId="{079E9532-E5E8-4EF9-A56F-3F56C3BFD7BE}" type="pres">
      <dgm:prSet presAssocID="{ADF1C177-B087-4106-8C98-4E327F847175}" presName="node" presStyleLbl="node1" presStyleIdx="3" presStyleCnt="6">
        <dgm:presLayoutVars>
          <dgm:bulletEnabled val="1"/>
        </dgm:presLayoutVars>
      </dgm:prSet>
      <dgm:spPr/>
    </dgm:pt>
    <dgm:pt modelId="{AE6E8D4F-71D1-40D3-8576-A610E6531CAF}" type="pres">
      <dgm:prSet presAssocID="{1499AE95-2549-44FB-9786-5F64F7C58769}" presName="sibTrans" presStyleLbl="sibTrans1D1" presStyleIdx="3" presStyleCnt="5"/>
      <dgm:spPr/>
    </dgm:pt>
    <dgm:pt modelId="{74C0947B-1F5B-48FD-A589-9657536D3492}" type="pres">
      <dgm:prSet presAssocID="{1499AE95-2549-44FB-9786-5F64F7C58769}" presName="connectorText" presStyleLbl="sibTrans1D1" presStyleIdx="3" presStyleCnt="5"/>
      <dgm:spPr/>
    </dgm:pt>
    <dgm:pt modelId="{A8897C68-EB34-4C0E-953E-D775ECEB3FD2}" type="pres">
      <dgm:prSet presAssocID="{2AE09F05-833E-4F1F-9867-07E45B1A6872}" presName="node" presStyleLbl="node1" presStyleIdx="4" presStyleCnt="6">
        <dgm:presLayoutVars>
          <dgm:bulletEnabled val="1"/>
        </dgm:presLayoutVars>
      </dgm:prSet>
      <dgm:spPr/>
    </dgm:pt>
    <dgm:pt modelId="{CFF867C0-F029-4631-9979-ABB71DD453F7}" type="pres">
      <dgm:prSet presAssocID="{C95D0814-EAC4-4188-BC80-9445C23C8073}" presName="sibTrans" presStyleLbl="sibTrans1D1" presStyleIdx="4" presStyleCnt="5"/>
      <dgm:spPr/>
    </dgm:pt>
    <dgm:pt modelId="{3C14E040-D311-4E3F-B989-F1360E77A0EB}" type="pres">
      <dgm:prSet presAssocID="{C95D0814-EAC4-4188-BC80-9445C23C8073}" presName="connectorText" presStyleLbl="sibTrans1D1" presStyleIdx="4" presStyleCnt="5"/>
      <dgm:spPr/>
    </dgm:pt>
    <dgm:pt modelId="{CD557AEC-E2DE-4CF7-A538-91D76EAC8F0E}" type="pres">
      <dgm:prSet presAssocID="{5A518B6C-853E-4253-B18A-CCA31B62ECCF}" presName="node" presStyleLbl="node1" presStyleIdx="5" presStyleCnt="6">
        <dgm:presLayoutVars>
          <dgm:bulletEnabled val="1"/>
        </dgm:presLayoutVars>
      </dgm:prSet>
      <dgm:spPr/>
    </dgm:pt>
  </dgm:ptLst>
  <dgm:cxnLst>
    <dgm:cxn modelId="{A2CB4104-8FA0-4251-94B0-A29B19966E6A}" srcId="{3E2C1D79-8632-404C-96DA-891A46901DEA}" destId="{ADF1C177-B087-4106-8C98-4E327F847175}" srcOrd="3" destOrd="0" parTransId="{6688E63F-E4EC-40C3-8131-2E54BA38BE91}" sibTransId="{1499AE95-2549-44FB-9786-5F64F7C58769}"/>
    <dgm:cxn modelId="{6D494405-C07A-46E4-8160-373663309161}" type="presOf" srcId="{ADF1C177-B087-4106-8C98-4E327F847175}" destId="{079E9532-E5E8-4EF9-A56F-3F56C3BFD7BE}" srcOrd="0" destOrd="0" presId="urn:microsoft.com/office/officeart/2005/8/layout/bProcess3"/>
    <dgm:cxn modelId="{33A62707-E8DD-4855-AD78-7DE2F0F5E481}" type="presOf" srcId="{7F37C2BA-D5C9-4EFC-9543-EE9767EA8902}" destId="{581895DC-1AA9-42A8-A952-1018FDD455A7}" srcOrd="1" destOrd="0" presId="urn:microsoft.com/office/officeart/2005/8/layout/bProcess3"/>
    <dgm:cxn modelId="{9D7BF910-AC93-40AD-8850-DCE0E59E6AFE}" type="presOf" srcId="{AA5AF252-7F7B-4A6E-A3B7-7297A38C80C4}" destId="{79713D71-56B0-4A33-A8C8-5CF5562AD637}" srcOrd="0" destOrd="0" presId="urn:microsoft.com/office/officeart/2005/8/layout/bProcess3"/>
    <dgm:cxn modelId="{8772D119-9FB4-462F-8D48-34762C875A3F}" type="presOf" srcId="{97CBDFF8-588C-4392-8604-651FB8749964}" destId="{77C24E7E-7416-4203-A2D0-AF809AD35CFD}" srcOrd="0" destOrd="0" presId="urn:microsoft.com/office/officeart/2005/8/layout/bProcess3"/>
    <dgm:cxn modelId="{27F9ED29-8FE9-4F39-BFE5-4F2338E5E3B3}" type="presOf" srcId="{1499AE95-2549-44FB-9786-5F64F7C58769}" destId="{74C0947B-1F5B-48FD-A589-9657536D3492}" srcOrd="1" destOrd="0" presId="urn:microsoft.com/office/officeart/2005/8/layout/bProcess3"/>
    <dgm:cxn modelId="{99D79E34-B5EA-4FAE-B204-6DE3097692F2}" type="presOf" srcId="{51FDEEF9-8041-4C6A-A87A-522734410752}" destId="{FDB469EA-8289-4E08-9CEB-E3058E670B04}" srcOrd="0" destOrd="0" presId="urn:microsoft.com/office/officeart/2005/8/layout/bProcess3"/>
    <dgm:cxn modelId="{1B791D5F-94C6-4A1A-8F91-4EB0CA9717D7}" type="presOf" srcId="{E4DE097A-7051-4CE9-A89C-CC88CC58BAC5}" destId="{C0E4B2EA-45DB-4E32-8A98-49D259773116}" srcOrd="1" destOrd="0" presId="urn:microsoft.com/office/officeart/2005/8/layout/bProcess3"/>
    <dgm:cxn modelId="{669A6F65-283B-402F-9D5D-88175CCCE3C7}" type="presOf" srcId="{BBC99329-5D6E-4B17-9E92-C149007A64A4}" destId="{4944AA93-3D1C-4BB3-A56B-277110123397}" srcOrd="0" destOrd="0" presId="urn:microsoft.com/office/officeart/2005/8/layout/bProcess3"/>
    <dgm:cxn modelId="{F3B2CB6A-7C6F-4006-B4F6-F1F3192253EC}" type="presOf" srcId="{1499AE95-2549-44FB-9786-5F64F7C58769}" destId="{AE6E8D4F-71D1-40D3-8576-A610E6531CAF}" srcOrd="0" destOrd="0" presId="urn:microsoft.com/office/officeart/2005/8/layout/bProcess3"/>
    <dgm:cxn modelId="{69BB906D-1A85-4E60-9D04-5F43ED990D12}" type="presOf" srcId="{51FDEEF9-8041-4C6A-A87A-522734410752}" destId="{0778C429-C1B6-4A1B-81B4-01F137AC3A57}" srcOrd="1" destOrd="0" presId="urn:microsoft.com/office/officeart/2005/8/layout/bProcess3"/>
    <dgm:cxn modelId="{9369104F-A995-4FE1-88AE-4667DB90D6C5}" srcId="{3E2C1D79-8632-404C-96DA-891A46901DEA}" destId="{BBC99329-5D6E-4B17-9E92-C149007A64A4}" srcOrd="2" destOrd="0" parTransId="{B878C642-B639-4176-B28D-E6D486B1541A}" sibTransId="{51FDEEF9-8041-4C6A-A87A-522734410752}"/>
    <dgm:cxn modelId="{0DD7297A-AC29-483C-B8E4-702384A1F823}" srcId="{3E2C1D79-8632-404C-96DA-891A46901DEA}" destId="{97CBDFF8-588C-4392-8604-651FB8749964}" srcOrd="1" destOrd="0" parTransId="{BEC18B36-3BC6-4F1C-968A-2D9BEA69F6B4}" sibTransId="{7F37C2BA-D5C9-4EFC-9543-EE9767EA8902}"/>
    <dgm:cxn modelId="{A7D1227E-B863-496B-B5EF-98AC4BF12B01}" type="presOf" srcId="{C95D0814-EAC4-4188-BC80-9445C23C8073}" destId="{CFF867C0-F029-4631-9979-ABB71DD453F7}" srcOrd="0" destOrd="0" presId="urn:microsoft.com/office/officeart/2005/8/layout/bProcess3"/>
    <dgm:cxn modelId="{CB7F8CA1-8E5C-45BE-9B7D-D1690C80BBC2}" type="presOf" srcId="{3E2C1D79-8632-404C-96DA-891A46901DEA}" destId="{D30FABEA-2671-4C10-A610-BA520429ECAF}" srcOrd="0" destOrd="0" presId="urn:microsoft.com/office/officeart/2005/8/layout/bProcess3"/>
    <dgm:cxn modelId="{C9F564BA-EF19-44FD-AE47-4164A8457361}" srcId="{3E2C1D79-8632-404C-96DA-891A46901DEA}" destId="{2AE09F05-833E-4F1F-9867-07E45B1A6872}" srcOrd="4" destOrd="0" parTransId="{AE57CE2D-B5C5-401E-87C3-B5E3E6F529F0}" sibTransId="{C95D0814-EAC4-4188-BC80-9445C23C8073}"/>
    <dgm:cxn modelId="{872101C9-B779-49B1-B8EA-B89F27F0DB52}" type="presOf" srcId="{2AE09F05-833E-4F1F-9867-07E45B1A6872}" destId="{A8897C68-EB34-4C0E-953E-D775ECEB3FD2}" srcOrd="0" destOrd="0" presId="urn:microsoft.com/office/officeart/2005/8/layout/bProcess3"/>
    <dgm:cxn modelId="{3B2243D0-59F3-46E8-82BD-886F6E3B4002}" type="presOf" srcId="{C95D0814-EAC4-4188-BC80-9445C23C8073}" destId="{3C14E040-D311-4E3F-B989-F1360E77A0EB}" srcOrd="1" destOrd="0" presId="urn:microsoft.com/office/officeart/2005/8/layout/bProcess3"/>
    <dgm:cxn modelId="{E23D37E3-19B6-4F0F-AEFB-8FD4172897AC}" type="presOf" srcId="{E4DE097A-7051-4CE9-A89C-CC88CC58BAC5}" destId="{1E8F6DE3-5D90-49E3-A668-AF76040C2249}" srcOrd="0" destOrd="0" presId="urn:microsoft.com/office/officeart/2005/8/layout/bProcess3"/>
    <dgm:cxn modelId="{2CA703EF-DDA2-4D0B-8B19-ADE6AA82A7CD}" srcId="{3E2C1D79-8632-404C-96DA-891A46901DEA}" destId="{AA5AF252-7F7B-4A6E-A3B7-7297A38C80C4}" srcOrd="0" destOrd="0" parTransId="{91489E4E-4041-487A-B3C5-96C87FF6F9C6}" sibTransId="{E4DE097A-7051-4CE9-A89C-CC88CC58BAC5}"/>
    <dgm:cxn modelId="{EFBF5FF0-0274-4F64-B31F-14FE75DB0DFE}" type="presOf" srcId="{5A518B6C-853E-4253-B18A-CCA31B62ECCF}" destId="{CD557AEC-E2DE-4CF7-A538-91D76EAC8F0E}" srcOrd="0" destOrd="0" presId="urn:microsoft.com/office/officeart/2005/8/layout/bProcess3"/>
    <dgm:cxn modelId="{A5DA49F5-C051-4476-9FF5-AB8AF98A9FDC}" srcId="{3E2C1D79-8632-404C-96DA-891A46901DEA}" destId="{5A518B6C-853E-4253-B18A-CCA31B62ECCF}" srcOrd="5" destOrd="0" parTransId="{D900ED61-57D7-4865-9DD6-1C41D8F4DC19}" sibTransId="{A4499F66-F924-472F-8516-8E2482BA3172}"/>
    <dgm:cxn modelId="{E917B1F7-2AD1-425F-A285-3BAE1AD72D90}" type="presOf" srcId="{7F37C2BA-D5C9-4EFC-9543-EE9767EA8902}" destId="{E8937E99-FCC9-4E4D-B44A-E0312AF3C1AB}" srcOrd="0" destOrd="0" presId="urn:microsoft.com/office/officeart/2005/8/layout/bProcess3"/>
    <dgm:cxn modelId="{BB78B0B0-F51A-4059-9CDC-3A3C478354AB}" type="presParOf" srcId="{D30FABEA-2671-4C10-A610-BA520429ECAF}" destId="{79713D71-56B0-4A33-A8C8-5CF5562AD637}" srcOrd="0" destOrd="0" presId="urn:microsoft.com/office/officeart/2005/8/layout/bProcess3"/>
    <dgm:cxn modelId="{CD04358B-4D15-4E8C-B202-4AE423F7F69D}" type="presParOf" srcId="{D30FABEA-2671-4C10-A610-BA520429ECAF}" destId="{1E8F6DE3-5D90-49E3-A668-AF76040C2249}" srcOrd="1" destOrd="0" presId="urn:microsoft.com/office/officeart/2005/8/layout/bProcess3"/>
    <dgm:cxn modelId="{43686C8B-EF1E-4B94-A8C9-F5D94738E14E}" type="presParOf" srcId="{1E8F6DE3-5D90-49E3-A668-AF76040C2249}" destId="{C0E4B2EA-45DB-4E32-8A98-49D259773116}" srcOrd="0" destOrd="0" presId="urn:microsoft.com/office/officeart/2005/8/layout/bProcess3"/>
    <dgm:cxn modelId="{DA2CD390-C9D7-425C-8B53-B493A673F23B}" type="presParOf" srcId="{D30FABEA-2671-4C10-A610-BA520429ECAF}" destId="{77C24E7E-7416-4203-A2D0-AF809AD35CFD}" srcOrd="2" destOrd="0" presId="urn:microsoft.com/office/officeart/2005/8/layout/bProcess3"/>
    <dgm:cxn modelId="{C96AAE38-A3E5-4DA6-8D54-FFEA4F6F7C05}" type="presParOf" srcId="{D30FABEA-2671-4C10-A610-BA520429ECAF}" destId="{E8937E99-FCC9-4E4D-B44A-E0312AF3C1AB}" srcOrd="3" destOrd="0" presId="urn:microsoft.com/office/officeart/2005/8/layout/bProcess3"/>
    <dgm:cxn modelId="{6D47DD04-2A8C-44B8-9974-01C8F046C51A}" type="presParOf" srcId="{E8937E99-FCC9-4E4D-B44A-E0312AF3C1AB}" destId="{581895DC-1AA9-42A8-A952-1018FDD455A7}" srcOrd="0" destOrd="0" presId="urn:microsoft.com/office/officeart/2005/8/layout/bProcess3"/>
    <dgm:cxn modelId="{0E81F94A-8BE2-4E36-B8A1-A9481838D40B}" type="presParOf" srcId="{D30FABEA-2671-4C10-A610-BA520429ECAF}" destId="{4944AA93-3D1C-4BB3-A56B-277110123397}" srcOrd="4" destOrd="0" presId="urn:microsoft.com/office/officeart/2005/8/layout/bProcess3"/>
    <dgm:cxn modelId="{CD2F6FB0-F204-43C7-87BD-9AB2F5AD1D14}" type="presParOf" srcId="{D30FABEA-2671-4C10-A610-BA520429ECAF}" destId="{FDB469EA-8289-4E08-9CEB-E3058E670B04}" srcOrd="5" destOrd="0" presId="urn:microsoft.com/office/officeart/2005/8/layout/bProcess3"/>
    <dgm:cxn modelId="{B7ECD3DF-9B1A-407C-A00D-5C1928327ACC}" type="presParOf" srcId="{FDB469EA-8289-4E08-9CEB-E3058E670B04}" destId="{0778C429-C1B6-4A1B-81B4-01F137AC3A57}" srcOrd="0" destOrd="0" presId="urn:microsoft.com/office/officeart/2005/8/layout/bProcess3"/>
    <dgm:cxn modelId="{8C02BF0A-3823-4835-8FC7-30BE645789D8}" type="presParOf" srcId="{D30FABEA-2671-4C10-A610-BA520429ECAF}" destId="{079E9532-E5E8-4EF9-A56F-3F56C3BFD7BE}" srcOrd="6" destOrd="0" presId="urn:microsoft.com/office/officeart/2005/8/layout/bProcess3"/>
    <dgm:cxn modelId="{ECF4DE6F-A82B-45E4-A41F-DC4A9F6556E3}" type="presParOf" srcId="{D30FABEA-2671-4C10-A610-BA520429ECAF}" destId="{AE6E8D4F-71D1-40D3-8576-A610E6531CAF}" srcOrd="7" destOrd="0" presId="urn:microsoft.com/office/officeart/2005/8/layout/bProcess3"/>
    <dgm:cxn modelId="{B51F903C-91A0-4C0F-9892-86CD932EA5CC}" type="presParOf" srcId="{AE6E8D4F-71D1-40D3-8576-A610E6531CAF}" destId="{74C0947B-1F5B-48FD-A589-9657536D3492}" srcOrd="0" destOrd="0" presId="urn:microsoft.com/office/officeart/2005/8/layout/bProcess3"/>
    <dgm:cxn modelId="{382E0665-FFF8-4991-BCC0-F4F027CD685A}" type="presParOf" srcId="{D30FABEA-2671-4C10-A610-BA520429ECAF}" destId="{A8897C68-EB34-4C0E-953E-D775ECEB3FD2}" srcOrd="8" destOrd="0" presId="urn:microsoft.com/office/officeart/2005/8/layout/bProcess3"/>
    <dgm:cxn modelId="{19C54F41-977E-4A93-A057-08B490B42E01}" type="presParOf" srcId="{D30FABEA-2671-4C10-A610-BA520429ECAF}" destId="{CFF867C0-F029-4631-9979-ABB71DD453F7}" srcOrd="9" destOrd="0" presId="urn:microsoft.com/office/officeart/2005/8/layout/bProcess3"/>
    <dgm:cxn modelId="{B93D8423-7AF7-46F8-8D9E-4BC288C89877}" type="presParOf" srcId="{CFF867C0-F029-4631-9979-ABB71DD453F7}" destId="{3C14E040-D311-4E3F-B989-F1360E77A0EB}" srcOrd="0" destOrd="0" presId="urn:microsoft.com/office/officeart/2005/8/layout/bProcess3"/>
    <dgm:cxn modelId="{03AE39E0-9FF0-4273-93CB-F5B8481063F3}" type="presParOf" srcId="{D30FABEA-2671-4C10-A610-BA520429ECAF}" destId="{CD557AEC-E2DE-4CF7-A538-91D76EAC8F0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F99B3-8F0A-4EF6-BA7C-4777F98CCC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FFD28F3-B2D6-480C-86B7-A3F77FAEB83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>
              <a:solidFill>
                <a:schemeClr val="bg1"/>
              </a:solidFill>
            </a:rPr>
            <a:t>Maximum (LFU-)verlofspaaruren van 50 naar 100 weken</a:t>
          </a:r>
          <a:endParaRPr lang="en-US" dirty="0">
            <a:solidFill>
              <a:schemeClr val="bg1"/>
            </a:solidFill>
          </a:endParaRPr>
        </a:p>
      </dgm:t>
    </dgm:pt>
    <dgm:pt modelId="{0B6DD1F0-3B03-4506-9C7B-D8AFA220B19B}" type="parTrans" cxnId="{BC60105B-5373-4B0E-A483-DE4FF858FAD3}">
      <dgm:prSet/>
      <dgm:spPr/>
      <dgm:t>
        <a:bodyPr/>
        <a:lstStyle/>
        <a:p>
          <a:endParaRPr lang="en-US"/>
        </a:p>
      </dgm:t>
    </dgm:pt>
    <dgm:pt modelId="{50C1AA63-DB36-4E65-9948-BC4BF3FD7979}" type="sibTrans" cxnId="{BC60105B-5373-4B0E-A483-DE4FF858FAD3}">
      <dgm:prSet/>
      <dgm:spPr/>
      <dgm:t>
        <a:bodyPr/>
        <a:lstStyle/>
        <a:p>
          <a:endParaRPr lang="en-US"/>
        </a:p>
      </dgm:t>
    </dgm:pt>
    <dgm:pt modelId="{E0640995-F56D-466E-8A81-2864B2EEE58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>
              <a:solidFill>
                <a:schemeClr val="bg1"/>
              </a:solidFill>
            </a:rPr>
            <a:t>Onderzoek: AOW na 45 jaar werken?</a:t>
          </a:r>
          <a:endParaRPr lang="en-US" dirty="0">
            <a:solidFill>
              <a:schemeClr val="bg1"/>
            </a:solidFill>
          </a:endParaRPr>
        </a:p>
      </dgm:t>
    </dgm:pt>
    <dgm:pt modelId="{DFA2AFA9-6D1C-4FEA-905D-F689C155BD13}" type="parTrans" cxnId="{EB3AA8B0-67B5-4A8D-9085-2EA881EF0879}">
      <dgm:prSet/>
      <dgm:spPr/>
      <dgm:t>
        <a:bodyPr/>
        <a:lstStyle/>
        <a:p>
          <a:endParaRPr lang="en-US"/>
        </a:p>
      </dgm:t>
    </dgm:pt>
    <dgm:pt modelId="{FB5A6A82-6FD6-4A7F-9F73-73C9A87F1116}" type="sibTrans" cxnId="{EB3AA8B0-67B5-4A8D-9085-2EA881EF0879}">
      <dgm:prSet/>
      <dgm:spPr/>
      <dgm:t>
        <a:bodyPr/>
        <a:lstStyle/>
        <a:p>
          <a:endParaRPr lang="en-US"/>
        </a:p>
      </dgm:t>
    </dgm:pt>
    <dgm:pt modelId="{908859A4-D613-4AB0-83D8-1F289642315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>
              <a:solidFill>
                <a:schemeClr val="bg1"/>
              </a:solidFill>
            </a:rPr>
            <a:t>Duurzame inzetbaarheid</a:t>
          </a:r>
          <a:endParaRPr lang="en-US" dirty="0">
            <a:solidFill>
              <a:schemeClr val="bg1"/>
            </a:solidFill>
          </a:endParaRPr>
        </a:p>
      </dgm:t>
    </dgm:pt>
    <dgm:pt modelId="{C40855E5-D0AA-4FA4-8D88-AE09186B457B}" type="parTrans" cxnId="{6B2A1013-F044-4C47-82FE-C7D2ECEBCD92}">
      <dgm:prSet/>
      <dgm:spPr/>
      <dgm:t>
        <a:bodyPr/>
        <a:lstStyle/>
        <a:p>
          <a:endParaRPr lang="en-US"/>
        </a:p>
      </dgm:t>
    </dgm:pt>
    <dgm:pt modelId="{0524CF24-2566-419D-A918-5C62B8A8B2DB}" type="sibTrans" cxnId="{6B2A1013-F044-4C47-82FE-C7D2ECEBCD92}">
      <dgm:prSet/>
      <dgm:spPr/>
      <dgm:t>
        <a:bodyPr/>
        <a:lstStyle/>
        <a:p>
          <a:endParaRPr lang="en-US"/>
        </a:p>
      </dgm:t>
    </dgm:pt>
    <dgm:pt modelId="{87ADD759-1557-4CE3-88B8-82B44F84815F}" type="pres">
      <dgm:prSet presAssocID="{B5BF99B3-8F0A-4EF6-BA7C-4777F98CCC70}" presName="root" presStyleCnt="0">
        <dgm:presLayoutVars>
          <dgm:dir/>
          <dgm:resizeHandles val="exact"/>
        </dgm:presLayoutVars>
      </dgm:prSet>
      <dgm:spPr/>
    </dgm:pt>
    <dgm:pt modelId="{96C5E91B-89E7-4AD2-AB2F-AAA91DB2894D}" type="pres">
      <dgm:prSet presAssocID="{DFFD28F3-B2D6-480C-86B7-A3F77FAEB837}" presName="compNode" presStyleCnt="0"/>
      <dgm:spPr/>
    </dgm:pt>
    <dgm:pt modelId="{CA0A1E08-A99D-42B1-A914-986CE137B7D1}" type="pres">
      <dgm:prSet presAssocID="{DFFD28F3-B2D6-480C-86B7-A3F77FAEB837}" presName="bgRect" presStyleLbl="bgShp" presStyleIdx="0" presStyleCnt="3"/>
      <dgm:spPr>
        <a:solidFill>
          <a:schemeClr val="tx2">
            <a:lumMod val="75000"/>
          </a:schemeClr>
        </a:solidFill>
      </dgm:spPr>
    </dgm:pt>
    <dgm:pt modelId="{5CF42F57-EF10-44C1-8315-B7E0EA754D8F}" type="pres">
      <dgm:prSet presAssocID="{DFFD28F3-B2D6-480C-86B7-A3F77FAEB8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nten"/>
        </a:ext>
      </dgm:extLst>
    </dgm:pt>
    <dgm:pt modelId="{E77192C8-7EE5-47F8-8429-659FD2AB7EC8}" type="pres">
      <dgm:prSet presAssocID="{DFFD28F3-B2D6-480C-86B7-A3F77FAEB837}" presName="spaceRect" presStyleCnt="0"/>
      <dgm:spPr/>
    </dgm:pt>
    <dgm:pt modelId="{CBAAFB63-2081-4133-B010-1905EB2A270A}" type="pres">
      <dgm:prSet presAssocID="{DFFD28F3-B2D6-480C-86B7-A3F77FAEB837}" presName="parTx" presStyleLbl="revTx" presStyleIdx="0" presStyleCnt="3">
        <dgm:presLayoutVars>
          <dgm:chMax val="0"/>
          <dgm:chPref val="0"/>
        </dgm:presLayoutVars>
      </dgm:prSet>
      <dgm:spPr/>
    </dgm:pt>
    <dgm:pt modelId="{9DBCE0CC-DDB7-4F02-A95B-640EE3E01609}" type="pres">
      <dgm:prSet presAssocID="{50C1AA63-DB36-4E65-9948-BC4BF3FD7979}" presName="sibTrans" presStyleCnt="0"/>
      <dgm:spPr/>
    </dgm:pt>
    <dgm:pt modelId="{24363F25-8985-48CA-BEB1-90DE959432F1}" type="pres">
      <dgm:prSet presAssocID="{E0640995-F56D-466E-8A81-2864B2EEE586}" presName="compNode" presStyleCnt="0"/>
      <dgm:spPr/>
    </dgm:pt>
    <dgm:pt modelId="{EE3E14BF-6E1E-4C2C-B04A-3EA0D1A6F0D1}" type="pres">
      <dgm:prSet presAssocID="{E0640995-F56D-466E-8A81-2864B2EEE586}" presName="bgRect" presStyleLbl="bgShp" presStyleIdx="1" presStyleCnt="3"/>
      <dgm:spPr>
        <a:solidFill>
          <a:schemeClr val="tx2">
            <a:lumMod val="75000"/>
          </a:schemeClr>
        </a:solidFill>
      </dgm:spPr>
    </dgm:pt>
    <dgm:pt modelId="{D30726CE-B794-498B-A63C-D5A5791CA260}" type="pres">
      <dgm:prSet presAssocID="{E0640995-F56D-466E-8A81-2864B2EEE5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C5C3ABD-27E0-42F1-AA3C-39F013FAAF9B}" type="pres">
      <dgm:prSet presAssocID="{E0640995-F56D-466E-8A81-2864B2EEE586}" presName="spaceRect" presStyleCnt="0"/>
      <dgm:spPr/>
    </dgm:pt>
    <dgm:pt modelId="{CF2FD75A-AE30-43EB-AD2E-6A509D6958C2}" type="pres">
      <dgm:prSet presAssocID="{E0640995-F56D-466E-8A81-2864B2EEE586}" presName="parTx" presStyleLbl="revTx" presStyleIdx="1" presStyleCnt="3">
        <dgm:presLayoutVars>
          <dgm:chMax val="0"/>
          <dgm:chPref val="0"/>
        </dgm:presLayoutVars>
      </dgm:prSet>
      <dgm:spPr/>
    </dgm:pt>
    <dgm:pt modelId="{960A5A2E-55A0-42F3-9A16-1BA528FAE493}" type="pres">
      <dgm:prSet presAssocID="{FB5A6A82-6FD6-4A7F-9F73-73C9A87F1116}" presName="sibTrans" presStyleCnt="0"/>
      <dgm:spPr/>
    </dgm:pt>
    <dgm:pt modelId="{34FF9DE5-92B9-456F-B6C3-A8E797D3B575}" type="pres">
      <dgm:prSet presAssocID="{908859A4-D613-4AB0-83D8-1F2896423159}" presName="compNode" presStyleCnt="0"/>
      <dgm:spPr/>
    </dgm:pt>
    <dgm:pt modelId="{4F1BAC06-E590-4507-AC43-FB49FB3D3584}" type="pres">
      <dgm:prSet presAssocID="{908859A4-D613-4AB0-83D8-1F2896423159}" presName="bgRect" presStyleLbl="bgShp" presStyleIdx="2" presStyleCnt="3"/>
      <dgm:spPr>
        <a:solidFill>
          <a:schemeClr val="tx2">
            <a:lumMod val="75000"/>
          </a:schemeClr>
        </a:solidFill>
      </dgm:spPr>
    </dgm:pt>
    <dgm:pt modelId="{C81D6ED7-0491-4311-BD3B-99ED11579FD2}" type="pres">
      <dgm:prSet presAssocID="{908859A4-D613-4AB0-83D8-1F28964231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E28100-9D39-4FF6-9BF8-80CA958881F6}" type="pres">
      <dgm:prSet presAssocID="{908859A4-D613-4AB0-83D8-1F2896423159}" presName="spaceRect" presStyleCnt="0"/>
      <dgm:spPr/>
    </dgm:pt>
    <dgm:pt modelId="{FE82E033-2193-48F8-B6DC-6326401FDEBE}" type="pres">
      <dgm:prSet presAssocID="{908859A4-D613-4AB0-83D8-1F28964231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4D4509-DCDC-4D6D-9775-C7606C71B4AB}" type="presOf" srcId="{DFFD28F3-B2D6-480C-86B7-A3F77FAEB837}" destId="{CBAAFB63-2081-4133-B010-1905EB2A270A}" srcOrd="0" destOrd="0" presId="urn:microsoft.com/office/officeart/2018/2/layout/IconVerticalSolidList"/>
    <dgm:cxn modelId="{6B2A1013-F044-4C47-82FE-C7D2ECEBCD92}" srcId="{B5BF99B3-8F0A-4EF6-BA7C-4777F98CCC70}" destId="{908859A4-D613-4AB0-83D8-1F2896423159}" srcOrd="2" destOrd="0" parTransId="{C40855E5-D0AA-4FA4-8D88-AE09186B457B}" sibTransId="{0524CF24-2566-419D-A918-5C62B8A8B2DB}"/>
    <dgm:cxn modelId="{BC60105B-5373-4B0E-A483-DE4FF858FAD3}" srcId="{B5BF99B3-8F0A-4EF6-BA7C-4777F98CCC70}" destId="{DFFD28F3-B2D6-480C-86B7-A3F77FAEB837}" srcOrd="0" destOrd="0" parTransId="{0B6DD1F0-3B03-4506-9C7B-D8AFA220B19B}" sibTransId="{50C1AA63-DB36-4E65-9948-BC4BF3FD7979}"/>
    <dgm:cxn modelId="{FAA0AA5F-FD8B-45EE-B768-14A826E69C70}" type="presOf" srcId="{908859A4-D613-4AB0-83D8-1F2896423159}" destId="{FE82E033-2193-48F8-B6DC-6326401FDEBE}" srcOrd="0" destOrd="0" presId="urn:microsoft.com/office/officeart/2018/2/layout/IconVerticalSolidList"/>
    <dgm:cxn modelId="{83CB4160-389A-4C16-AF7C-B8D656F5130C}" type="presOf" srcId="{B5BF99B3-8F0A-4EF6-BA7C-4777F98CCC70}" destId="{87ADD759-1557-4CE3-88B8-82B44F84815F}" srcOrd="0" destOrd="0" presId="urn:microsoft.com/office/officeart/2018/2/layout/IconVerticalSolidList"/>
    <dgm:cxn modelId="{EB3AA8B0-67B5-4A8D-9085-2EA881EF0879}" srcId="{B5BF99B3-8F0A-4EF6-BA7C-4777F98CCC70}" destId="{E0640995-F56D-466E-8A81-2864B2EEE586}" srcOrd="1" destOrd="0" parTransId="{DFA2AFA9-6D1C-4FEA-905D-F689C155BD13}" sibTransId="{FB5A6A82-6FD6-4A7F-9F73-73C9A87F1116}"/>
    <dgm:cxn modelId="{FEEC64FE-DC55-445A-BB1E-895C34539081}" type="presOf" srcId="{E0640995-F56D-466E-8A81-2864B2EEE586}" destId="{CF2FD75A-AE30-43EB-AD2E-6A509D6958C2}" srcOrd="0" destOrd="0" presId="urn:microsoft.com/office/officeart/2018/2/layout/IconVerticalSolidList"/>
    <dgm:cxn modelId="{81E5F680-3294-464C-996F-01604B89862F}" type="presParOf" srcId="{87ADD759-1557-4CE3-88B8-82B44F84815F}" destId="{96C5E91B-89E7-4AD2-AB2F-AAA91DB2894D}" srcOrd="0" destOrd="0" presId="urn:microsoft.com/office/officeart/2018/2/layout/IconVerticalSolidList"/>
    <dgm:cxn modelId="{34B99334-FEAD-4F41-B51F-E29DDD262284}" type="presParOf" srcId="{96C5E91B-89E7-4AD2-AB2F-AAA91DB2894D}" destId="{CA0A1E08-A99D-42B1-A914-986CE137B7D1}" srcOrd="0" destOrd="0" presId="urn:microsoft.com/office/officeart/2018/2/layout/IconVerticalSolidList"/>
    <dgm:cxn modelId="{0C909684-49C3-4992-BC63-3A69917E5AB8}" type="presParOf" srcId="{96C5E91B-89E7-4AD2-AB2F-AAA91DB2894D}" destId="{5CF42F57-EF10-44C1-8315-B7E0EA754D8F}" srcOrd="1" destOrd="0" presId="urn:microsoft.com/office/officeart/2018/2/layout/IconVerticalSolidList"/>
    <dgm:cxn modelId="{4CFA31EA-B3CD-4EFA-B5B6-056730E97AAB}" type="presParOf" srcId="{96C5E91B-89E7-4AD2-AB2F-AAA91DB2894D}" destId="{E77192C8-7EE5-47F8-8429-659FD2AB7EC8}" srcOrd="2" destOrd="0" presId="urn:microsoft.com/office/officeart/2018/2/layout/IconVerticalSolidList"/>
    <dgm:cxn modelId="{F3B6AAFA-EDE6-4806-8A36-3D85031952F3}" type="presParOf" srcId="{96C5E91B-89E7-4AD2-AB2F-AAA91DB2894D}" destId="{CBAAFB63-2081-4133-B010-1905EB2A270A}" srcOrd="3" destOrd="0" presId="urn:microsoft.com/office/officeart/2018/2/layout/IconVerticalSolidList"/>
    <dgm:cxn modelId="{90637C46-6384-44D7-8E78-B22A25E4D3F8}" type="presParOf" srcId="{87ADD759-1557-4CE3-88B8-82B44F84815F}" destId="{9DBCE0CC-DDB7-4F02-A95B-640EE3E01609}" srcOrd="1" destOrd="0" presId="urn:microsoft.com/office/officeart/2018/2/layout/IconVerticalSolidList"/>
    <dgm:cxn modelId="{ACB0D97D-B8D9-4BA4-8D97-8A0905E4A459}" type="presParOf" srcId="{87ADD759-1557-4CE3-88B8-82B44F84815F}" destId="{24363F25-8985-48CA-BEB1-90DE959432F1}" srcOrd="2" destOrd="0" presId="urn:microsoft.com/office/officeart/2018/2/layout/IconVerticalSolidList"/>
    <dgm:cxn modelId="{BE11AF23-A399-485A-8DAE-2DC737590462}" type="presParOf" srcId="{24363F25-8985-48CA-BEB1-90DE959432F1}" destId="{EE3E14BF-6E1E-4C2C-B04A-3EA0D1A6F0D1}" srcOrd="0" destOrd="0" presId="urn:microsoft.com/office/officeart/2018/2/layout/IconVerticalSolidList"/>
    <dgm:cxn modelId="{D6DF2967-08BA-4DA3-B498-6D88D1E1B70C}" type="presParOf" srcId="{24363F25-8985-48CA-BEB1-90DE959432F1}" destId="{D30726CE-B794-498B-A63C-D5A5791CA260}" srcOrd="1" destOrd="0" presId="urn:microsoft.com/office/officeart/2018/2/layout/IconVerticalSolidList"/>
    <dgm:cxn modelId="{DBB0080E-BF73-4920-8639-2BB7AFB34554}" type="presParOf" srcId="{24363F25-8985-48CA-BEB1-90DE959432F1}" destId="{4C5C3ABD-27E0-42F1-AA3C-39F013FAAF9B}" srcOrd="2" destOrd="0" presId="urn:microsoft.com/office/officeart/2018/2/layout/IconVerticalSolidList"/>
    <dgm:cxn modelId="{2EE43F68-6855-4BC6-A467-A82F93C47433}" type="presParOf" srcId="{24363F25-8985-48CA-BEB1-90DE959432F1}" destId="{CF2FD75A-AE30-43EB-AD2E-6A509D6958C2}" srcOrd="3" destOrd="0" presId="urn:microsoft.com/office/officeart/2018/2/layout/IconVerticalSolidList"/>
    <dgm:cxn modelId="{6EB4377E-D477-46AA-A9AF-161D3D1A593C}" type="presParOf" srcId="{87ADD759-1557-4CE3-88B8-82B44F84815F}" destId="{960A5A2E-55A0-42F3-9A16-1BA528FAE493}" srcOrd="3" destOrd="0" presId="urn:microsoft.com/office/officeart/2018/2/layout/IconVerticalSolidList"/>
    <dgm:cxn modelId="{B8A25A40-AD13-4940-BD11-45988CB3F8BA}" type="presParOf" srcId="{87ADD759-1557-4CE3-88B8-82B44F84815F}" destId="{34FF9DE5-92B9-456F-B6C3-A8E797D3B575}" srcOrd="4" destOrd="0" presId="urn:microsoft.com/office/officeart/2018/2/layout/IconVerticalSolidList"/>
    <dgm:cxn modelId="{9463979B-D497-41F5-8637-3C841B773578}" type="presParOf" srcId="{34FF9DE5-92B9-456F-B6C3-A8E797D3B575}" destId="{4F1BAC06-E590-4507-AC43-FB49FB3D3584}" srcOrd="0" destOrd="0" presId="urn:microsoft.com/office/officeart/2018/2/layout/IconVerticalSolidList"/>
    <dgm:cxn modelId="{61CDF5A8-049A-4D95-B176-A74AC0C46480}" type="presParOf" srcId="{34FF9DE5-92B9-456F-B6C3-A8E797D3B575}" destId="{C81D6ED7-0491-4311-BD3B-99ED11579FD2}" srcOrd="1" destOrd="0" presId="urn:microsoft.com/office/officeart/2018/2/layout/IconVerticalSolidList"/>
    <dgm:cxn modelId="{AB3C2EFD-2733-478D-8482-365DB343F1B1}" type="presParOf" srcId="{34FF9DE5-92B9-456F-B6C3-A8E797D3B575}" destId="{30E28100-9D39-4FF6-9BF8-80CA958881F6}" srcOrd="2" destOrd="0" presId="urn:microsoft.com/office/officeart/2018/2/layout/IconVerticalSolidList"/>
    <dgm:cxn modelId="{9D60CDEB-0A25-4E2A-8699-DCF1AA123D2A}" type="presParOf" srcId="{34FF9DE5-92B9-456F-B6C3-A8E797D3B575}" destId="{FE82E033-2193-48F8-B6DC-6326401FDE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F99B3-8F0A-4EF6-BA7C-4777F98CCC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FFD28F3-B2D6-480C-86B7-A3F77FAEB837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RVU-boete vervalt in periode 2021 t/m 2025</a:t>
          </a:r>
          <a:endParaRPr lang="en-US" dirty="0"/>
        </a:p>
      </dgm:t>
    </dgm:pt>
    <dgm:pt modelId="{0B6DD1F0-3B03-4506-9C7B-D8AFA220B19B}" type="parTrans" cxnId="{BC60105B-5373-4B0E-A483-DE4FF858FAD3}">
      <dgm:prSet/>
      <dgm:spPr/>
      <dgm:t>
        <a:bodyPr/>
        <a:lstStyle/>
        <a:p>
          <a:endParaRPr lang="en-US"/>
        </a:p>
      </dgm:t>
    </dgm:pt>
    <dgm:pt modelId="{50C1AA63-DB36-4E65-9948-BC4BF3FD7979}" type="sibTrans" cxnId="{BC60105B-5373-4B0E-A483-DE4FF858FAD3}">
      <dgm:prSet/>
      <dgm:spPr/>
      <dgm:t>
        <a:bodyPr/>
        <a:lstStyle/>
        <a:p>
          <a:endParaRPr lang="en-US"/>
        </a:p>
      </dgm:t>
    </dgm:pt>
    <dgm:pt modelId="{E0640995-F56D-466E-8A81-2864B2EEE586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Voorwaarde: start vroegpensioen uiterlijk 31-12-2025 en &lt; 3 jaar voor AOW-datum</a:t>
          </a:r>
          <a:endParaRPr lang="en-US" dirty="0"/>
        </a:p>
      </dgm:t>
    </dgm:pt>
    <dgm:pt modelId="{DFA2AFA9-6D1C-4FEA-905D-F689C155BD13}" type="parTrans" cxnId="{EB3AA8B0-67B5-4A8D-9085-2EA881EF0879}">
      <dgm:prSet/>
      <dgm:spPr/>
      <dgm:t>
        <a:bodyPr/>
        <a:lstStyle/>
        <a:p>
          <a:endParaRPr lang="en-US"/>
        </a:p>
      </dgm:t>
    </dgm:pt>
    <dgm:pt modelId="{FB5A6A82-6FD6-4A7F-9F73-73C9A87F1116}" type="sibTrans" cxnId="{EB3AA8B0-67B5-4A8D-9085-2EA881EF0879}">
      <dgm:prSet/>
      <dgm:spPr/>
      <dgm:t>
        <a:bodyPr/>
        <a:lstStyle/>
        <a:p>
          <a:endParaRPr lang="en-US"/>
        </a:p>
      </dgm:t>
    </dgm:pt>
    <dgm:pt modelId="{908859A4-D613-4AB0-83D8-1F2896423159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Max ca. € 20.000 per jaar voor een periode van max 3 jaar</a:t>
          </a:r>
          <a:endParaRPr lang="en-US" dirty="0"/>
        </a:p>
      </dgm:t>
    </dgm:pt>
    <dgm:pt modelId="{C40855E5-D0AA-4FA4-8D88-AE09186B457B}" type="parTrans" cxnId="{6B2A1013-F044-4C47-82FE-C7D2ECEBCD92}">
      <dgm:prSet/>
      <dgm:spPr/>
      <dgm:t>
        <a:bodyPr/>
        <a:lstStyle/>
        <a:p>
          <a:endParaRPr lang="en-US"/>
        </a:p>
      </dgm:t>
    </dgm:pt>
    <dgm:pt modelId="{0524CF24-2566-419D-A918-5C62B8A8B2DB}" type="sibTrans" cxnId="{6B2A1013-F044-4C47-82FE-C7D2ECEBCD92}">
      <dgm:prSet/>
      <dgm:spPr/>
      <dgm:t>
        <a:bodyPr/>
        <a:lstStyle/>
        <a:p>
          <a:endParaRPr lang="en-US"/>
        </a:p>
      </dgm:t>
    </dgm:pt>
    <dgm:pt modelId="{87ADD759-1557-4CE3-88B8-82B44F84815F}" type="pres">
      <dgm:prSet presAssocID="{B5BF99B3-8F0A-4EF6-BA7C-4777F98CCC70}" presName="root" presStyleCnt="0">
        <dgm:presLayoutVars>
          <dgm:dir/>
          <dgm:resizeHandles val="exact"/>
        </dgm:presLayoutVars>
      </dgm:prSet>
      <dgm:spPr/>
    </dgm:pt>
    <dgm:pt modelId="{96C5E91B-89E7-4AD2-AB2F-AAA91DB2894D}" type="pres">
      <dgm:prSet presAssocID="{DFFD28F3-B2D6-480C-86B7-A3F77FAEB837}" presName="compNode" presStyleCnt="0"/>
      <dgm:spPr/>
    </dgm:pt>
    <dgm:pt modelId="{CA0A1E08-A99D-42B1-A914-986CE137B7D1}" type="pres">
      <dgm:prSet presAssocID="{DFFD28F3-B2D6-480C-86B7-A3F77FAEB837}" presName="bgRect" presStyleLbl="bgShp" presStyleIdx="0" presStyleCnt="3"/>
      <dgm:spPr>
        <a:solidFill>
          <a:schemeClr val="tx2">
            <a:lumMod val="75000"/>
          </a:schemeClr>
        </a:solidFill>
      </dgm:spPr>
    </dgm:pt>
    <dgm:pt modelId="{5CF42F57-EF10-44C1-8315-B7E0EA754D8F}" type="pres">
      <dgm:prSet presAssocID="{DFFD28F3-B2D6-480C-86B7-A3F77FAEB8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rwaartse trend"/>
        </a:ext>
      </dgm:extLst>
    </dgm:pt>
    <dgm:pt modelId="{E77192C8-7EE5-47F8-8429-659FD2AB7EC8}" type="pres">
      <dgm:prSet presAssocID="{DFFD28F3-B2D6-480C-86B7-A3F77FAEB837}" presName="spaceRect" presStyleCnt="0"/>
      <dgm:spPr/>
    </dgm:pt>
    <dgm:pt modelId="{CBAAFB63-2081-4133-B010-1905EB2A270A}" type="pres">
      <dgm:prSet presAssocID="{DFFD28F3-B2D6-480C-86B7-A3F77FAEB837}" presName="parTx" presStyleLbl="revTx" presStyleIdx="0" presStyleCnt="3">
        <dgm:presLayoutVars>
          <dgm:chMax val="0"/>
          <dgm:chPref val="0"/>
        </dgm:presLayoutVars>
      </dgm:prSet>
      <dgm:spPr/>
    </dgm:pt>
    <dgm:pt modelId="{9DBCE0CC-DDB7-4F02-A95B-640EE3E01609}" type="pres">
      <dgm:prSet presAssocID="{50C1AA63-DB36-4E65-9948-BC4BF3FD7979}" presName="sibTrans" presStyleCnt="0"/>
      <dgm:spPr/>
    </dgm:pt>
    <dgm:pt modelId="{24363F25-8985-48CA-BEB1-90DE959432F1}" type="pres">
      <dgm:prSet presAssocID="{E0640995-F56D-466E-8A81-2864B2EEE586}" presName="compNode" presStyleCnt="0"/>
      <dgm:spPr/>
    </dgm:pt>
    <dgm:pt modelId="{EE3E14BF-6E1E-4C2C-B04A-3EA0D1A6F0D1}" type="pres">
      <dgm:prSet presAssocID="{E0640995-F56D-466E-8A81-2864B2EEE586}" presName="bgRect" presStyleLbl="bgShp" presStyleIdx="1" presStyleCnt="3"/>
      <dgm:spPr>
        <a:solidFill>
          <a:schemeClr val="tx2">
            <a:lumMod val="75000"/>
          </a:schemeClr>
        </a:solidFill>
      </dgm:spPr>
    </dgm:pt>
    <dgm:pt modelId="{D30726CE-B794-498B-A63C-D5A5791CA260}" type="pres">
      <dgm:prSet presAssocID="{E0640995-F56D-466E-8A81-2864B2EEE5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troepteken"/>
        </a:ext>
      </dgm:extLst>
    </dgm:pt>
    <dgm:pt modelId="{4C5C3ABD-27E0-42F1-AA3C-39F013FAAF9B}" type="pres">
      <dgm:prSet presAssocID="{E0640995-F56D-466E-8A81-2864B2EEE586}" presName="spaceRect" presStyleCnt="0"/>
      <dgm:spPr/>
    </dgm:pt>
    <dgm:pt modelId="{CF2FD75A-AE30-43EB-AD2E-6A509D6958C2}" type="pres">
      <dgm:prSet presAssocID="{E0640995-F56D-466E-8A81-2864B2EEE586}" presName="parTx" presStyleLbl="revTx" presStyleIdx="1" presStyleCnt="3">
        <dgm:presLayoutVars>
          <dgm:chMax val="0"/>
          <dgm:chPref val="0"/>
        </dgm:presLayoutVars>
      </dgm:prSet>
      <dgm:spPr/>
    </dgm:pt>
    <dgm:pt modelId="{960A5A2E-55A0-42F3-9A16-1BA528FAE493}" type="pres">
      <dgm:prSet presAssocID="{FB5A6A82-6FD6-4A7F-9F73-73C9A87F1116}" presName="sibTrans" presStyleCnt="0"/>
      <dgm:spPr/>
    </dgm:pt>
    <dgm:pt modelId="{34FF9DE5-92B9-456F-B6C3-A8E797D3B575}" type="pres">
      <dgm:prSet presAssocID="{908859A4-D613-4AB0-83D8-1F2896423159}" presName="compNode" presStyleCnt="0"/>
      <dgm:spPr/>
    </dgm:pt>
    <dgm:pt modelId="{4F1BAC06-E590-4507-AC43-FB49FB3D3584}" type="pres">
      <dgm:prSet presAssocID="{908859A4-D613-4AB0-83D8-1F2896423159}" presName="bgRect" presStyleLbl="bgShp" presStyleIdx="2" presStyleCnt="3"/>
      <dgm:spPr>
        <a:solidFill>
          <a:schemeClr val="tx2">
            <a:lumMod val="75000"/>
          </a:schemeClr>
        </a:solidFill>
      </dgm:spPr>
    </dgm:pt>
    <dgm:pt modelId="{C81D6ED7-0491-4311-BD3B-99ED11579FD2}" type="pres">
      <dgm:prSet presAssocID="{908859A4-D613-4AB0-83D8-1F28964231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30E28100-9D39-4FF6-9BF8-80CA958881F6}" type="pres">
      <dgm:prSet presAssocID="{908859A4-D613-4AB0-83D8-1F2896423159}" presName="spaceRect" presStyleCnt="0"/>
      <dgm:spPr/>
    </dgm:pt>
    <dgm:pt modelId="{FE82E033-2193-48F8-B6DC-6326401FDEBE}" type="pres">
      <dgm:prSet presAssocID="{908859A4-D613-4AB0-83D8-1F28964231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2A1013-F044-4C47-82FE-C7D2ECEBCD92}" srcId="{B5BF99B3-8F0A-4EF6-BA7C-4777F98CCC70}" destId="{908859A4-D613-4AB0-83D8-1F2896423159}" srcOrd="2" destOrd="0" parTransId="{C40855E5-D0AA-4FA4-8D88-AE09186B457B}" sibTransId="{0524CF24-2566-419D-A918-5C62B8A8B2DB}"/>
    <dgm:cxn modelId="{CC662613-10A5-4099-935D-A2F51E02CA67}" type="presOf" srcId="{908859A4-D613-4AB0-83D8-1F2896423159}" destId="{FE82E033-2193-48F8-B6DC-6326401FDEBE}" srcOrd="0" destOrd="0" presId="urn:microsoft.com/office/officeart/2018/2/layout/IconVerticalSolidList"/>
    <dgm:cxn modelId="{BC60105B-5373-4B0E-A483-DE4FF858FAD3}" srcId="{B5BF99B3-8F0A-4EF6-BA7C-4777F98CCC70}" destId="{DFFD28F3-B2D6-480C-86B7-A3F77FAEB837}" srcOrd="0" destOrd="0" parTransId="{0B6DD1F0-3B03-4506-9C7B-D8AFA220B19B}" sibTransId="{50C1AA63-DB36-4E65-9948-BC4BF3FD7979}"/>
    <dgm:cxn modelId="{EB3AA8B0-67B5-4A8D-9085-2EA881EF0879}" srcId="{B5BF99B3-8F0A-4EF6-BA7C-4777F98CCC70}" destId="{E0640995-F56D-466E-8A81-2864B2EEE586}" srcOrd="1" destOrd="0" parTransId="{DFA2AFA9-6D1C-4FEA-905D-F689C155BD13}" sibTransId="{FB5A6A82-6FD6-4A7F-9F73-73C9A87F1116}"/>
    <dgm:cxn modelId="{6F8F3EB4-1783-4221-BB64-0B9C5159B266}" type="presOf" srcId="{DFFD28F3-B2D6-480C-86B7-A3F77FAEB837}" destId="{CBAAFB63-2081-4133-B010-1905EB2A270A}" srcOrd="0" destOrd="0" presId="urn:microsoft.com/office/officeart/2018/2/layout/IconVerticalSolidList"/>
    <dgm:cxn modelId="{0EC265BD-B0D3-4D03-94CB-27F6C9469637}" type="presOf" srcId="{E0640995-F56D-466E-8A81-2864B2EEE586}" destId="{CF2FD75A-AE30-43EB-AD2E-6A509D6958C2}" srcOrd="0" destOrd="0" presId="urn:microsoft.com/office/officeart/2018/2/layout/IconVerticalSolidList"/>
    <dgm:cxn modelId="{9B3721C2-47D4-4FEF-8E66-7D749111144E}" type="presOf" srcId="{B5BF99B3-8F0A-4EF6-BA7C-4777F98CCC70}" destId="{87ADD759-1557-4CE3-88B8-82B44F84815F}" srcOrd="0" destOrd="0" presId="urn:microsoft.com/office/officeart/2018/2/layout/IconVerticalSolidList"/>
    <dgm:cxn modelId="{BF7F5940-4447-4211-B533-7E69FFD849CA}" type="presParOf" srcId="{87ADD759-1557-4CE3-88B8-82B44F84815F}" destId="{96C5E91B-89E7-4AD2-AB2F-AAA91DB2894D}" srcOrd="0" destOrd="0" presId="urn:microsoft.com/office/officeart/2018/2/layout/IconVerticalSolidList"/>
    <dgm:cxn modelId="{34841F9F-543B-4BBF-B7DB-82654D27EAB7}" type="presParOf" srcId="{96C5E91B-89E7-4AD2-AB2F-AAA91DB2894D}" destId="{CA0A1E08-A99D-42B1-A914-986CE137B7D1}" srcOrd="0" destOrd="0" presId="urn:microsoft.com/office/officeart/2018/2/layout/IconVerticalSolidList"/>
    <dgm:cxn modelId="{7EA88335-C3D2-4768-A528-01F600186A77}" type="presParOf" srcId="{96C5E91B-89E7-4AD2-AB2F-AAA91DB2894D}" destId="{5CF42F57-EF10-44C1-8315-B7E0EA754D8F}" srcOrd="1" destOrd="0" presId="urn:microsoft.com/office/officeart/2018/2/layout/IconVerticalSolidList"/>
    <dgm:cxn modelId="{5C933F15-6566-4468-A317-88577E119E0A}" type="presParOf" srcId="{96C5E91B-89E7-4AD2-AB2F-AAA91DB2894D}" destId="{E77192C8-7EE5-47F8-8429-659FD2AB7EC8}" srcOrd="2" destOrd="0" presId="urn:microsoft.com/office/officeart/2018/2/layout/IconVerticalSolidList"/>
    <dgm:cxn modelId="{33FD45DC-73CA-40E0-8770-BAC6F49426BD}" type="presParOf" srcId="{96C5E91B-89E7-4AD2-AB2F-AAA91DB2894D}" destId="{CBAAFB63-2081-4133-B010-1905EB2A270A}" srcOrd="3" destOrd="0" presId="urn:microsoft.com/office/officeart/2018/2/layout/IconVerticalSolidList"/>
    <dgm:cxn modelId="{946BD7DB-FB2A-4228-99B8-B775E4A88EAE}" type="presParOf" srcId="{87ADD759-1557-4CE3-88B8-82B44F84815F}" destId="{9DBCE0CC-DDB7-4F02-A95B-640EE3E01609}" srcOrd="1" destOrd="0" presId="urn:microsoft.com/office/officeart/2018/2/layout/IconVerticalSolidList"/>
    <dgm:cxn modelId="{5654F6BB-AAE2-4828-A832-E4DDC3457E8D}" type="presParOf" srcId="{87ADD759-1557-4CE3-88B8-82B44F84815F}" destId="{24363F25-8985-48CA-BEB1-90DE959432F1}" srcOrd="2" destOrd="0" presId="urn:microsoft.com/office/officeart/2018/2/layout/IconVerticalSolidList"/>
    <dgm:cxn modelId="{678C26E8-427B-43CF-B82C-9D51513222BF}" type="presParOf" srcId="{24363F25-8985-48CA-BEB1-90DE959432F1}" destId="{EE3E14BF-6E1E-4C2C-B04A-3EA0D1A6F0D1}" srcOrd="0" destOrd="0" presId="urn:microsoft.com/office/officeart/2018/2/layout/IconVerticalSolidList"/>
    <dgm:cxn modelId="{7C623D58-0F45-4DD9-A4AF-F12E98E04AD9}" type="presParOf" srcId="{24363F25-8985-48CA-BEB1-90DE959432F1}" destId="{D30726CE-B794-498B-A63C-D5A5791CA260}" srcOrd="1" destOrd="0" presId="urn:microsoft.com/office/officeart/2018/2/layout/IconVerticalSolidList"/>
    <dgm:cxn modelId="{64E7FF73-1685-4C0E-8857-12BC301DD4D0}" type="presParOf" srcId="{24363F25-8985-48CA-BEB1-90DE959432F1}" destId="{4C5C3ABD-27E0-42F1-AA3C-39F013FAAF9B}" srcOrd="2" destOrd="0" presId="urn:microsoft.com/office/officeart/2018/2/layout/IconVerticalSolidList"/>
    <dgm:cxn modelId="{AA858D1F-3E9E-4395-9F62-223DF0877812}" type="presParOf" srcId="{24363F25-8985-48CA-BEB1-90DE959432F1}" destId="{CF2FD75A-AE30-43EB-AD2E-6A509D6958C2}" srcOrd="3" destOrd="0" presId="urn:microsoft.com/office/officeart/2018/2/layout/IconVerticalSolidList"/>
    <dgm:cxn modelId="{CCD75C67-CB6A-4C2D-957D-21AAD3419137}" type="presParOf" srcId="{87ADD759-1557-4CE3-88B8-82B44F84815F}" destId="{960A5A2E-55A0-42F3-9A16-1BA528FAE493}" srcOrd="3" destOrd="0" presId="urn:microsoft.com/office/officeart/2018/2/layout/IconVerticalSolidList"/>
    <dgm:cxn modelId="{6EFDB306-FD48-4593-8A1B-7210E976712F}" type="presParOf" srcId="{87ADD759-1557-4CE3-88B8-82B44F84815F}" destId="{34FF9DE5-92B9-456F-B6C3-A8E797D3B575}" srcOrd="4" destOrd="0" presId="urn:microsoft.com/office/officeart/2018/2/layout/IconVerticalSolidList"/>
    <dgm:cxn modelId="{F1DC0407-29B5-42BA-A7BE-B6D7E995C683}" type="presParOf" srcId="{34FF9DE5-92B9-456F-B6C3-A8E797D3B575}" destId="{4F1BAC06-E590-4507-AC43-FB49FB3D3584}" srcOrd="0" destOrd="0" presId="urn:microsoft.com/office/officeart/2018/2/layout/IconVerticalSolidList"/>
    <dgm:cxn modelId="{BE797C52-4895-4081-951E-9B99FE7B7A06}" type="presParOf" srcId="{34FF9DE5-92B9-456F-B6C3-A8E797D3B575}" destId="{C81D6ED7-0491-4311-BD3B-99ED11579FD2}" srcOrd="1" destOrd="0" presId="urn:microsoft.com/office/officeart/2018/2/layout/IconVerticalSolidList"/>
    <dgm:cxn modelId="{DD638452-5072-4329-A2D2-A665196301D0}" type="presParOf" srcId="{34FF9DE5-92B9-456F-B6C3-A8E797D3B575}" destId="{30E28100-9D39-4FF6-9BF8-80CA958881F6}" srcOrd="2" destOrd="0" presId="urn:microsoft.com/office/officeart/2018/2/layout/IconVerticalSolidList"/>
    <dgm:cxn modelId="{0738232F-987E-4DAD-9057-367C45AEC176}" type="presParOf" srcId="{34FF9DE5-92B9-456F-B6C3-A8E797D3B575}" destId="{FE82E033-2193-48F8-B6DC-6326401FDE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61DD9-0DCC-46F9-BBA6-882D85CB2D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5883F3-9500-44CA-99C1-C8768569AF10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Onderscheid maken naar soort werk (wel/geen zwaar beroep)</a:t>
          </a:r>
          <a:endParaRPr lang="en-US" dirty="0"/>
        </a:p>
      </dgm:t>
    </dgm:pt>
    <dgm:pt modelId="{80C8972B-2286-4AA7-93E2-E233DEC7C834}" type="parTrans" cxnId="{64245B9F-F967-432F-88ED-AF2CAB13FFA2}">
      <dgm:prSet/>
      <dgm:spPr/>
      <dgm:t>
        <a:bodyPr/>
        <a:lstStyle/>
        <a:p>
          <a:endParaRPr lang="en-US"/>
        </a:p>
      </dgm:t>
    </dgm:pt>
    <dgm:pt modelId="{A61309E0-12F3-4A46-8F14-3F7A82ACD410}" type="sibTrans" cxnId="{64245B9F-F967-432F-88ED-AF2CAB13FFA2}">
      <dgm:prSet/>
      <dgm:spPr/>
      <dgm:t>
        <a:bodyPr/>
        <a:lstStyle/>
        <a:p>
          <a:endParaRPr lang="en-US"/>
        </a:p>
      </dgm:t>
    </dgm:pt>
    <dgm:pt modelId="{826E06F4-D0C5-4B02-8753-B3C17CB07BA0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RVU voor alle politiemedewerkers (vervallen RVU-heffing is niet beperkt tot zwaar werk)</a:t>
          </a:r>
          <a:endParaRPr lang="en-US" dirty="0"/>
        </a:p>
      </dgm:t>
    </dgm:pt>
    <dgm:pt modelId="{15DDB05A-1E4C-45C2-B3AF-82BD686C3533}" type="parTrans" cxnId="{211386F6-D6AC-481B-83D2-F04469396472}">
      <dgm:prSet/>
      <dgm:spPr/>
      <dgm:t>
        <a:bodyPr/>
        <a:lstStyle/>
        <a:p>
          <a:endParaRPr lang="en-US"/>
        </a:p>
      </dgm:t>
    </dgm:pt>
    <dgm:pt modelId="{A6331163-9C54-46EC-ACC1-A7766157B499}" type="sibTrans" cxnId="{211386F6-D6AC-481B-83D2-F04469396472}">
      <dgm:prSet/>
      <dgm:spPr/>
      <dgm:t>
        <a:bodyPr/>
        <a:lstStyle/>
        <a:p>
          <a:endParaRPr lang="en-US"/>
        </a:p>
      </dgm:t>
    </dgm:pt>
    <dgm:pt modelId="{205D2968-B27E-4C09-A3B6-6FCDB7B81968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Onderscheid maken strookt niet met uitgangspunt dat het een eenvoudige regeling moet worden</a:t>
          </a:r>
          <a:endParaRPr lang="en-US" dirty="0"/>
        </a:p>
      </dgm:t>
    </dgm:pt>
    <dgm:pt modelId="{319375BD-DDFB-43A2-8921-2150ACE9C6E3}" type="parTrans" cxnId="{82AEBA8B-0026-4D21-98D0-AAEEC8581266}">
      <dgm:prSet/>
      <dgm:spPr/>
      <dgm:t>
        <a:bodyPr/>
        <a:lstStyle/>
        <a:p>
          <a:endParaRPr lang="en-US"/>
        </a:p>
      </dgm:t>
    </dgm:pt>
    <dgm:pt modelId="{D696C04D-5DE6-4AD7-89C5-A67DBEC22D6A}" type="sibTrans" cxnId="{82AEBA8B-0026-4D21-98D0-AAEEC8581266}">
      <dgm:prSet/>
      <dgm:spPr/>
      <dgm:t>
        <a:bodyPr/>
        <a:lstStyle/>
        <a:p>
          <a:endParaRPr lang="en-US"/>
        </a:p>
      </dgm:t>
    </dgm:pt>
    <dgm:pt modelId="{918AD9F0-82A6-4F83-A5DA-0388D08BE3D5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Grootste deel collega’s krijgen vroeg of laat te maken met zware taken</a:t>
          </a:r>
          <a:endParaRPr lang="en-US" dirty="0"/>
        </a:p>
      </dgm:t>
    </dgm:pt>
    <dgm:pt modelId="{9C342419-FB62-47F0-B27E-F10E90B4C513}" type="parTrans" cxnId="{D64C959E-1D56-4D23-8B70-094860963198}">
      <dgm:prSet/>
      <dgm:spPr/>
      <dgm:t>
        <a:bodyPr/>
        <a:lstStyle/>
        <a:p>
          <a:endParaRPr lang="en-US"/>
        </a:p>
      </dgm:t>
    </dgm:pt>
    <dgm:pt modelId="{1CB3CE58-B781-401C-B8DA-E0698F1FA848}" type="sibTrans" cxnId="{D64C959E-1D56-4D23-8B70-094860963198}">
      <dgm:prSet/>
      <dgm:spPr/>
      <dgm:t>
        <a:bodyPr/>
        <a:lstStyle/>
        <a:p>
          <a:endParaRPr lang="en-US"/>
        </a:p>
      </dgm:t>
    </dgm:pt>
    <dgm:pt modelId="{293F7E1C-9FD2-4ED5-AA4C-6C6F620F4E6E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O</a:t>
          </a:r>
          <a:r>
            <a:rPr lang="nl-NL" dirty="0"/>
            <a:t>nderscheid maken zeer lastig, o.a. vanwege onvolledige personeelsdossiers</a:t>
          </a:r>
          <a:endParaRPr lang="en-US" dirty="0"/>
        </a:p>
      </dgm:t>
    </dgm:pt>
    <dgm:pt modelId="{0018D715-35AB-4993-A3FF-CBB96C7C8C08}" type="parTrans" cxnId="{7C436CD6-5B22-45DD-B092-C7A3F4517DD2}">
      <dgm:prSet/>
      <dgm:spPr/>
      <dgm:t>
        <a:bodyPr/>
        <a:lstStyle/>
        <a:p>
          <a:endParaRPr lang="en-US"/>
        </a:p>
      </dgm:t>
    </dgm:pt>
    <dgm:pt modelId="{9AF868D6-2E01-4AC8-B7AD-AA2EE07F7E54}" type="sibTrans" cxnId="{7C436CD6-5B22-45DD-B092-C7A3F4517DD2}">
      <dgm:prSet/>
      <dgm:spPr/>
      <dgm:t>
        <a:bodyPr/>
        <a:lstStyle/>
        <a:p>
          <a:endParaRPr lang="en-US"/>
        </a:p>
      </dgm:t>
    </dgm:pt>
    <dgm:pt modelId="{927AAB24-86E8-43CE-B147-27A36BF31697}">
      <dgm:prSet/>
      <dgm:spPr/>
      <dgm:t>
        <a:bodyPr/>
        <a:lstStyle/>
        <a:p>
          <a:r>
            <a:rPr lang="nl-NL" b="1" dirty="0"/>
            <a:t>Bonden:</a:t>
          </a:r>
          <a:endParaRPr lang="en-US" b="1" dirty="0"/>
        </a:p>
      </dgm:t>
    </dgm:pt>
    <dgm:pt modelId="{820131CC-F8CC-43CC-8D62-D61C0E1FC2E2}" type="sibTrans" cxnId="{23279FB3-3E42-4832-AD8E-F77004BAF8C1}">
      <dgm:prSet/>
      <dgm:spPr/>
      <dgm:t>
        <a:bodyPr/>
        <a:lstStyle/>
        <a:p>
          <a:endParaRPr lang="en-US"/>
        </a:p>
      </dgm:t>
    </dgm:pt>
    <dgm:pt modelId="{228B4346-3986-41B8-BDDE-3EBDCD4E7C42}" type="parTrans" cxnId="{23279FB3-3E42-4832-AD8E-F77004BAF8C1}">
      <dgm:prSet/>
      <dgm:spPr/>
      <dgm:t>
        <a:bodyPr/>
        <a:lstStyle/>
        <a:p>
          <a:endParaRPr lang="en-US"/>
        </a:p>
      </dgm:t>
    </dgm:pt>
    <dgm:pt modelId="{A83528A3-FB2D-4276-AF55-59F1536D653E}">
      <dgm:prSet/>
      <dgm:spPr/>
      <dgm:t>
        <a:bodyPr/>
        <a:lstStyle/>
        <a:p>
          <a:r>
            <a:rPr lang="nl-NL" b="1" dirty="0"/>
            <a:t>Werkgever:</a:t>
          </a:r>
          <a:endParaRPr lang="en-US" b="1" dirty="0"/>
        </a:p>
      </dgm:t>
    </dgm:pt>
    <dgm:pt modelId="{4998269B-8671-4E18-B8C5-312CF465BF64}" type="sibTrans" cxnId="{2122587F-6336-41B0-AA2A-CCC84A991EFF}">
      <dgm:prSet/>
      <dgm:spPr/>
      <dgm:t>
        <a:bodyPr/>
        <a:lstStyle/>
        <a:p>
          <a:endParaRPr lang="en-US"/>
        </a:p>
      </dgm:t>
    </dgm:pt>
    <dgm:pt modelId="{22CB3C85-A0FA-4D3B-A0EA-27E95D798C43}" type="parTrans" cxnId="{2122587F-6336-41B0-AA2A-CCC84A991EFF}">
      <dgm:prSet/>
      <dgm:spPr/>
      <dgm:t>
        <a:bodyPr/>
        <a:lstStyle/>
        <a:p>
          <a:endParaRPr lang="en-US"/>
        </a:p>
      </dgm:t>
    </dgm:pt>
    <dgm:pt modelId="{EEC49637-80E0-47B8-B325-C8BAB15D5C9E}">
      <dgm:prSet/>
      <dgm:spPr/>
      <dgm:t>
        <a:bodyPr/>
        <a:lstStyle/>
        <a:p>
          <a:endParaRPr lang="nl-NL"/>
        </a:p>
      </dgm:t>
    </dgm:pt>
    <dgm:pt modelId="{20B6C022-B448-404C-A778-6574F1A43DFE}" type="parTrans" cxnId="{9132E14C-7127-4F33-8D59-F6BA458C2B20}">
      <dgm:prSet/>
      <dgm:spPr/>
      <dgm:t>
        <a:bodyPr/>
        <a:lstStyle/>
        <a:p>
          <a:endParaRPr lang="nl-NL"/>
        </a:p>
      </dgm:t>
    </dgm:pt>
    <dgm:pt modelId="{EC31CA5C-B2C3-4082-AB7A-4D9EE0B6E177}" type="sibTrans" cxnId="{9132E14C-7127-4F33-8D59-F6BA458C2B20}">
      <dgm:prSet/>
      <dgm:spPr/>
      <dgm:t>
        <a:bodyPr/>
        <a:lstStyle/>
        <a:p>
          <a:endParaRPr lang="nl-NL"/>
        </a:p>
      </dgm:t>
    </dgm:pt>
    <dgm:pt modelId="{7160D626-BA87-4E0B-8CAC-FC6EBA51C05E}" type="pres">
      <dgm:prSet presAssocID="{EA961DD9-0DCC-46F9-BBA6-882D85CB2DBC}" presName="vert0" presStyleCnt="0">
        <dgm:presLayoutVars>
          <dgm:dir/>
          <dgm:animOne val="branch"/>
          <dgm:animLvl val="lvl"/>
        </dgm:presLayoutVars>
      </dgm:prSet>
      <dgm:spPr/>
    </dgm:pt>
    <dgm:pt modelId="{610F5B61-71D8-4BA6-82F7-16E104190066}" type="pres">
      <dgm:prSet presAssocID="{A83528A3-FB2D-4276-AF55-59F1536D653E}" presName="thickLine" presStyleLbl="alignNode1" presStyleIdx="0" presStyleCnt="8"/>
      <dgm:spPr/>
    </dgm:pt>
    <dgm:pt modelId="{481CA087-0DAF-4A2D-919D-ED4D412AEC66}" type="pres">
      <dgm:prSet presAssocID="{A83528A3-FB2D-4276-AF55-59F1536D653E}" presName="horz1" presStyleCnt="0"/>
      <dgm:spPr/>
    </dgm:pt>
    <dgm:pt modelId="{FCFD6C35-C7FB-418B-8693-329AD7062A08}" type="pres">
      <dgm:prSet presAssocID="{A83528A3-FB2D-4276-AF55-59F1536D653E}" presName="tx1" presStyleLbl="revTx" presStyleIdx="0" presStyleCnt="8"/>
      <dgm:spPr/>
    </dgm:pt>
    <dgm:pt modelId="{B47681D5-A82F-43C6-8B97-94A0085515B2}" type="pres">
      <dgm:prSet presAssocID="{A83528A3-FB2D-4276-AF55-59F1536D653E}" presName="vert1" presStyleCnt="0"/>
      <dgm:spPr/>
    </dgm:pt>
    <dgm:pt modelId="{BCC0A990-0F1D-464D-99C9-766AA621E80E}" type="pres">
      <dgm:prSet presAssocID="{F85883F3-9500-44CA-99C1-C8768569AF10}" presName="thickLine" presStyleLbl="alignNode1" presStyleIdx="1" presStyleCnt="8"/>
      <dgm:spPr/>
    </dgm:pt>
    <dgm:pt modelId="{ECEDB0DB-85BB-4FBF-803B-FB7521DCC87E}" type="pres">
      <dgm:prSet presAssocID="{F85883F3-9500-44CA-99C1-C8768569AF10}" presName="horz1" presStyleCnt="0"/>
      <dgm:spPr/>
    </dgm:pt>
    <dgm:pt modelId="{B5BA491E-7260-450C-BBEC-9232C4AF88BB}" type="pres">
      <dgm:prSet presAssocID="{F85883F3-9500-44CA-99C1-C8768569AF10}" presName="tx1" presStyleLbl="revTx" presStyleIdx="1" presStyleCnt="8"/>
      <dgm:spPr/>
    </dgm:pt>
    <dgm:pt modelId="{923E53C5-69F7-4C79-B6A1-941756AC95A5}" type="pres">
      <dgm:prSet presAssocID="{F85883F3-9500-44CA-99C1-C8768569AF10}" presName="vert1" presStyleCnt="0"/>
      <dgm:spPr/>
    </dgm:pt>
    <dgm:pt modelId="{B9299CAF-0BCF-47BB-ADCB-58798CDD7804}" type="pres">
      <dgm:prSet presAssocID="{EEC49637-80E0-47B8-B325-C8BAB15D5C9E}" presName="thickLine" presStyleLbl="alignNode1" presStyleIdx="2" presStyleCnt="8"/>
      <dgm:spPr/>
    </dgm:pt>
    <dgm:pt modelId="{9198F38A-7957-4FB2-A630-94316E79D5AA}" type="pres">
      <dgm:prSet presAssocID="{EEC49637-80E0-47B8-B325-C8BAB15D5C9E}" presName="horz1" presStyleCnt="0"/>
      <dgm:spPr/>
    </dgm:pt>
    <dgm:pt modelId="{DF7FF8FD-301A-4403-87AC-75A33BD906EF}" type="pres">
      <dgm:prSet presAssocID="{EEC49637-80E0-47B8-B325-C8BAB15D5C9E}" presName="tx1" presStyleLbl="revTx" presStyleIdx="2" presStyleCnt="8"/>
      <dgm:spPr/>
    </dgm:pt>
    <dgm:pt modelId="{427ECE60-B753-40AA-9B1D-63302087D825}" type="pres">
      <dgm:prSet presAssocID="{EEC49637-80E0-47B8-B325-C8BAB15D5C9E}" presName="vert1" presStyleCnt="0"/>
      <dgm:spPr/>
    </dgm:pt>
    <dgm:pt modelId="{B4B410BE-0E95-4D0B-B616-9DB111CCFB5D}" type="pres">
      <dgm:prSet presAssocID="{927AAB24-86E8-43CE-B147-27A36BF31697}" presName="thickLine" presStyleLbl="alignNode1" presStyleIdx="3" presStyleCnt="8"/>
      <dgm:spPr/>
    </dgm:pt>
    <dgm:pt modelId="{7F78F1BF-27EE-470E-A4D6-147AA51E107C}" type="pres">
      <dgm:prSet presAssocID="{927AAB24-86E8-43CE-B147-27A36BF31697}" presName="horz1" presStyleCnt="0"/>
      <dgm:spPr/>
    </dgm:pt>
    <dgm:pt modelId="{DB1241F7-3C54-440B-B0DB-57D33DAC4030}" type="pres">
      <dgm:prSet presAssocID="{927AAB24-86E8-43CE-B147-27A36BF31697}" presName="tx1" presStyleLbl="revTx" presStyleIdx="3" presStyleCnt="8"/>
      <dgm:spPr/>
    </dgm:pt>
    <dgm:pt modelId="{2755B81A-30C4-4733-A1EB-34590802A299}" type="pres">
      <dgm:prSet presAssocID="{927AAB24-86E8-43CE-B147-27A36BF31697}" presName="vert1" presStyleCnt="0"/>
      <dgm:spPr/>
    </dgm:pt>
    <dgm:pt modelId="{404BC86B-8673-416B-B04C-BF52D4706063}" type="pres">
      <dgm:prSet presAssocID="{826E06F4-D0C5-4B02-8753-B3C17CB07BA0}" presName="thickLine" presStyleLbl="alignNode1" presStyleIdx="4" presStyleCnt="8"/>
      <dgm:spPr/>
    </dgm:pt>
    <dgm:pt modelId="{ACF504B7-CDFD-4ADC-9270-0AFE59E366F3}" type="pres">
      <dgm:prSet presAssocID="{826E06F4-D0C5-4B02-8753-B3C17CB07BA0}" presName="horz1" presStyleCnt="0"/>
      <dgm:spPr/>
    </dgm:pt>
    <dgm:pt modelId="{18D12786-B06F-4B64-9F50-CBB5F90DFD95}" type="pres">
      <dgm:prSet presAssocID="{826E06F4-D0C5-4B02-8753-B3C17CB07BA0}" presName="tx1" presStyleLbl="revTx" presStyleIdx="4" presStyleCnt="8"/>
      <dgm:spPr/>
    </dgm:pt>
    <dgm:pt modelId="{4B0549E2-A62D-48AA-8CB4-94435B706A02}" type="pres">
      <dgm:prSet presAssocID="{826E06F4-D0C5-4B02-8753-B3C17CB07BA0}" presName="vert1" presStyleCnt="0"/>
      <dgm:spPr/>
    </dgm:pt>
    <dgm:pt modelId="{F2DCC24B-6700-4348-A3E4-48A5DC9A54FF}" type="pres">
      <dgm:prSet presAssocID="{205D2968-B27E-4C09-A3B6-6FCDB7B81968}" presName="thickLine" presStyleLbl="alignNode1" presStyleIdx="5" presStyleCnt="8"/>
      <dgm:spPr/>
    </dgm:pt>
    <dgm:pt modelId="{E8F3BA3E-5D0C-471A-AE1E-AD0E015A4DBD}" type="pres">
      <dgm:prSet presAssocID="{205D2968-B27E-4C09-A3B6-6FCDB7B81968}" presName="horz1" presStyleCnt="0"/>
      <dgm:spPr/>
    </dgm:pt>
    <dgm:pt modelId="{84E38714-126B-4236-A09E-31966BADD710}" type="pres">
      <dgm:prSet presAssocID="{205D2968-B27E-4C09-A3B6-6FCDB7B81968}" presName="tx1" presStyleLbl="revTx" presStyleIdx="5" presStyleCnt="8"/>
      <dgm:spPr/>
    </dgm:pt>
    <dgm:pt modelId="{81BB4AA7-B8AE-4862-9F5A-FAB34C7B8335}" type="pres">
      <dgm:prSet presAssocID="{205D2968-B27E-4C09-A3B6-6FCDB7B81968}" presName="vert1" presStyleCnt="0"/>
      <dgm:spPr/>
    </dgm:pt>
    <dgm:pt modelId="{B93EF8D9-E16F-477C-9B9D-091E679319ED}" type="pres">
      <dgm:prSet presAssocID="{918AD9F0-82A6-4F83-A5DA-0388D08BE3D5}" presName="thickLine" presStyleLbl="alignNode1" presStyleIdx="6" presStyleCnt="8"/>
      <dgm:spPr/>
    </dgm:pt>
    <dgm:pt modelId="{7070A46F-ECC1-46CF-92C8-086D045135BB}" type="pres">
      <dgm:prSet presAssocID="{918AD9F0-82A6-4F83-A5DA-0388D08BE3D5}" presName="horz1" presStyleCnt="0"/>
      <dgm:spPr/>
    </dgm:pt>
    <dgm:pt modelId="{9E217413-1B83-479A-A9C4-E05A2F5DE50B}" type="pres">
      <dgm:prSet presAssocID="{918AD9F0-82A6-4F83-A5DA-0388D08BE3D5}" presName="tx1" presStyleLbl="revTx" presStyleIdx="6" presStyleCnt="8"/>
      <dgm:spPr/>
    </dgm:pt>
    <dgm:pt modelId="{51341E9D-2048-4F6A-B67E-E7C443025025}" type="pres">
      <dgm:prSet presAssocID="{918AD9F0-82A6-4F83-A5DA-0388D08BE3D5}" presName="vert1" presStyleCnt="0"/>
      <dgm:spPr/>
    </dgm:pt>
    <dgm:pt modelId="{3C2276D7-2217-46A3-8A7F-BC9C50078C07}" type="pres">
      <dgm:prSet presAssocID="{293F7E1C-9FD2-4ED5-AA4C-6C6F620F4E6E}" presName="thickLine" presStyleLbl="alignNode1" presStyleIdx="7" presStyleCnt="8"/>
      <dgm:spPr/>
    </dgm:pt>
    <dgm:pt modelId="{F023E45C-87CD-4AAE-BBEC-793F37B55E0C}" type="pres">
      <dgm:prSet presAssocID="{293F7E1C-9FD2-4ED5-AA4C-6C6F620F4E6E}" presName="horz1" presStyleCnt="0"/>
      <dgm:spPr/>
    </dgm:pt>
    <dgm:pt modelId="{2BE50340-D87D-47C5-A665-0B71E2E3CCC5}" type="pres">
      <dgm:prSet presAssocID="{293F7E1C-9FD2-4ED5-AA4C-6C6F620F4E6E}" presName="tx1" presStyleLbl="revTx" presStyleIdx="7" presStyleCnt="8"/>
      <dgm:spPr/>
    </dgm:pt>
    <dgm:pt modelId="{B9FCA5B3-19F8-4C42-8DFB-1AA87FC42DB0}" type="pres">
      <dgm:prSet presAssocID="{293F7E1C-9FD2-4ED5-AA4C-6C6F620F4E6E}" presName="vert1" presStyleCnt="0"/>
      <dgm:spPr/>
    </dgm:pt>
  </dgm:ptLst>
  <dgm:cxnLst>
    <dgm:cxn modelId="{09D9C016-5D96-483A-9227-653F9AEE1656}" type="presOf" srcId="{F85883F3-9500-44CA-99C1-C8768569AF10}" destId="{B5BA491E-7260-450C-BBEC-9232C4AF88BB}" srcOrd="0" destOrd="0" presId="urn:microsoft.com/office/officeart/2008/layout/LinedList"/>
    <dgm:cxn modelId="{B066D835-DB5F-4A4C-8FFD-9FEC2A2C76A6}" type="presOf" srcId="{EA961DD9-0DCC-46F9-BBA6-882D85CB2DBC}" destId="{7160D626-BA87-4E0B-8CAC-FC6EBA51C05E}" srcOrd="0" destOrd="0" presId="urn:microsoft.com/office/officeart/2008/layout/LinedList"/>
    <dgm:cxn modelId="{8E2A933F-8D63-475E-B782-B2F2F071116A}" type="presOf" srcId="{205D2968-B27E-4C09-A3B6-6FCDB7B81968}" destId="{84E38714-126B-4236-A09E-31966BADD710}" srcOrd="0" destOrd="0" presId="urn:microsoft.com/office/officeart/2008/layout/LinedList"/>
    <dgm:cxn modelId="{917FF460-6B60-4B94-A546-CA153F84C2B0}" type="presOf" srcId="{A83528A3-FB2D-4276-AF55-59F1536D653E}" destId="{FCFD6C35-C7FB-418B-8693-329AD7062A08}" srcOrd="0" destOrd="0" presId="urn:microsoft.com/office/officeart/2008/layout/LinedList"/>
    <dgm:cxn modelId="{9132E14C-7127-4F33-8D59-F6BA458C2B20}" srcId="{EA961DD9-0DCC-46F9-BBA6-882D85CB2DBC}" destId="{EEC49637-80E0-47B8-B325-C8BAB15D5C9E}" srcOrd="2" destOrd="0" parTransId="{20B6C022-B448-404C-A778-6574F1A43DFE}" sibTransId="{EC31CA5C-B2C3-4082-AB7A-4D9EE0B6E177}"/>
    <dgm:cxn modelId="{2122587F-6336-41B0-AA2A-CCC84A991EFF}" srcId="{EA961DD9-0DCC-46F9-BBA6-882D85CB2DBC}" destId="{A83528A3-FB2D-4276-AF55-59F1536D653E}" srcOrd="0" destOrd="0" parTransId="{22CB3C85-A0FA-4D3B-A0EA-27E95D798C43}" sibTransId="{4998269B-8671-4E18-B8C5-312CF465BF64}"/>
    <dgm:cxn modelId="{82AEBA8B-0026-4D21-98D0-AAEEC8581266}" srcId="{EA961DD9-0DCC-46F9-BBA6-882D85CB2DBC}" destId="{205D2968-B27E-4C09-A3B6-6FCDB7B81968}" srcOrd="5" destOrd="0" parTransId="{319375BD-DDFB-43A2-8921-2150ACE9C6E3}" sibTransId="{D696C04D-5DE6-4AD7-89C5-A67DBEC22D6A}"/>
    <dgm:cxn modelId="{93C00296-F937-41C9-AFC8-B3662F434095}" type="presOf" srcId="{EEC49637-80E0-47B8-B325-C8BAB15D5C9E}" destId="{DF7FF8FD-301A-4403-87AC-75A33BD906EF}" srcOrd="0" destOrd="0" presId="urn:microsoft.com/office/officeart/2008/layout/LinedList"/>
    <dgm:cxn modelId="{D64C959E-1D56-4D23-8B70-094860963198}" srcId="{EA961DD9-0DCC-46F9-BBA6-882D85CB2DBC}" destId="{918AD9F0-82A6-4F83-A5DA-0388D08BE3D5}" srcOrd="6" destOrd="0" parTransId="{9C342419-FB62-47F0-B27E-F10E90B4C513}" sibTransId="{1CB3CE58-B781-401C-B8DA-E0698F1FA848}"/>
    <dgm:cxn modelId="{64245B9F-F967-432F-88ED-AF2CAB13FFA2}" srcId="{EA961DD9-0DCC-46F9-BBA6-882D85CB2DBC}" destId="{F85883F3-9500-44CA-99C1-C8768569AF10}" srcOrd="1" destOrd="0" parTransId="{80C8972B-2286-4AA7-93E2-E233DEC7C834}" sibTransId="{A61309E0-12F3-4A46-8F14-3F7A82ACD410}"/>
    <dgm:cxn modelId="{23279FB3-3E42-4832-AD8E-F77004BAF8C1}" srcId="{EA961DD9-0DCC-46F9-BBA6-882D85CB2DBC}" destId="{927AAB24-86E8-43CE-B147-27A36BF31697}" srcOrd="3" destOrd="0" parTransId="{228B4346-3986-41B8-BDDE-3EBDCD4E7C42}" sibTransId="{820131CC-F8CC-43CC-8D62-D61C0E1FC2E2}"/>
    <dgm:cxn modelId="{5BF81FB5-BB97-4435-BFA6-68A4A917B331}" type="presOf" srcId="{293F7E1C-9FD2-4ED5-AA4C-6C6F620F4E6E}" destId="{2BE50340-D87D-47C5-A665-0B71E2E3CCC5}" srcOrd="0" destOrd="0" presId="urn:microsoft.com/office/officeart/2008/layout/LinedList"/>
    <dgm:cxn modelId="{0B412AB9-4D24-4556-8A0E-49B3265B39B1}" type="presOf" srcId="{826E06F4-D0C5-4B02-8753-B3C17CB07BA0}" destId="{18D12786-B06F-4B64-9F50-CBB5F90DFD95}" srcOrd="0" destOrd="0" presId="urn:microsoft.com/office/officeart/2008/layout/LinedList"/>
    <dgm:cxn modelId="{7C436CD6-5B22-45DD-B092-C7A3F4517DD2}" srcId="{EA961DD9-0DCC-46F9-BBA6-882D85CB2DBC}" destId="{293F7E1C-9FD2-4ED5-AA4C-6C6F620F4E6E}" srcOrd="7" destOrd="0" parTransId="{0018D715-35AB-4993-A3FF-CBB96C7C8C08}" sibTransId="{9AF868D6-2E01-4AC8-B7AD-AA2EE07F7E54}"/>
    <dgm:cxn modelId="{070DC2E3-80EA-4A07-9AF5-0F1E0236F236}" type="presOf" srcId="{927AAB24-86E8-43CE-B147-27A36BF31697}" destId="{DB1241F7-3C54-440B-B0DB-57D33DAC4030}" srcOrd="0" destOrd="0" presId="urn:microsoft.com/office/officeart/2008/layout/LinedList"/>
    <dgm:cxn modelId="{4CA8C0E9-B60F-420F-BDCC-3F86468C5EA4}" type="presOf" srcId="{918AD9F0-82A6-4F83-A5DA-0388D08BE3D5}" destId="{9E217413-1B83-479A-A9C4-E05A2F5DE50B}" srcOrd="0" destOrd="0" presId="urn:microsoft.com/office/officeart/2008/layout/LinedList"/>
    <dgm:cxn modelId="{211386F6-D6AC-481B-83D2-F04469396472}" srcId="{EA961DD9-0DCC-46F9-BBA6-882D85CB2DBC}" destId="{826E06F4-D0C5-4B02-8753-B3C17CB07BA0}" srcOrd="4" destOrd="0" parTransId="{15DDB05A-1E4C-45C2-B3AF-82BD686C3533}" sibTransId="{A6331163-9C54-46EC-ACC1-A7766157B499}"/>
    <dgm:cxn modelId="{C6F70173-CA1E-4A90-94EF-0F7EA5908E70}" type="presParOf" srcId="{7160D626-BA87-4E0B-8CAC-FC6EBA51C05E}" destId="{610F5B61-71D8-4BA6-82F7-16E104190066}" srcOrd="0" destOrd="0" presId="urn:microsoft.com/office/officeart/2008/layout/LinedList"/>
    <dgm:cxn modelId="{FA08EB81-CDF5-40FE-8D05-2B779417A322}" type="presParOf" srcId="{7160D626-BA87-4E0B-8CAC-FC6EBA51C05E}" destId="{481CA087-0DAF-4A2D-919D-ED4D412AEC66}" srcOrd="1" destOrd="0" presId="urn:microsoft.com/office/officeart/2008/layout/LinedList"/>
    <dgm:cxn modelId="{A52A5EF2-D43A-4A0D-872A-DEA1E0118FCA}" type="presParOf" srcId="{481CA087-0DAF-4A2D-919D-ED4D412AEC66}" destId="{FCFD6C35-C7FB-418B-8693-329AD7062A08}" srcOrd="0" destOrd="0" presId="urn:microsoft.com/office/officeart/2008/layout/LinedList"/>
    <dgm:cxn modelId="{A3687059-569A-4C93-B17B-849D89F33EB5}" type="presParOf" srcId="{481CA087-0DAF-4A2D-919D-ED4D412AEC66}" destId="{B47681D5-A82F-43C6-8B97-94A0085515B2}" srcOrd="1" destOrd="0" presId="urn:microsoft.com/office/officeart/2008/layout/LinedList"/>
    <dgm:cxn modelId="{0DFB0BBD-D903-4245-A48E-63B14544E260}" type="presParOf" srcId="{7160D626-BA87-4E0B-8CAC-FC6EBA51C05E}" destId="{BCC0A990-0F1D-464D-99C9-766AA621E80E}" srcOrd="2" destOrd="0" presId="urn:microsoft.com/office/officeart/2008/layout/LinedList"/>
    <dgm:cxn modelId="{9CF18366-1E4B-4274-940B-ED0F7C96F19C}" type="presParOf" srcId="{7160D626-BA87-4E0B-8CAC-FC6EBA51C05E}" destId="{ECEDB0DB-85BB-4FBF-803B-FB7521DCC87E}" srcOrd="3" destOrd="0" presId="urn:microsoft.com/office/officeart/2008/layout/LinedList"/>
    <dgm:cxn modelId="{0A25A8CA-6465-414F-878C-945B2AE0BC91}" type="presParOf" srcId="{ECEDB0DB-85BB-4FBF-803B-FB7521DCC87E}" destId="{B5BA491E-7260-450C-BBEC-9232C4AF88BB}" srcOrd="0" destOrd="0" presId="urn:microsoft.com/office/officeart/2008/layout/LinedList"/>
    <dgm:cxn modelId="{5CD41373-D357-46D2-A175-9749C36F8513}" type="presParOf" srcId="{ECEDB0DB-85BB-4FBF-803B-FB7521DCC87E}" destId="{923E53C5-69F7-4C79-B6A1-941756AC95A5}" srcOrd="1" destOrd="0" presId="urn:microsoft.com/office/officeart/2008/layout/LinedList"/>
    <dgm:cxn modelId="{21730C68-8902-4298-8239-22377B0DE482}" type="presParOf" srcId="{7160D626-BA87-4E0B-8CAC-FC6EBA51C05E}" destId="{B9299CAF-0BCF-47BB-ADCB-58798CDD7804}" srcOrd="4" destOrd="0" presId="urn:microsoft.com/office/officeart/2008/layout/LinedList"/>
    <dgm:cxn modelId="{3F6A1918-A967-4D3F-AC3E-DC79B3B62709}" type="presParOf" srcId="{7160D626-BA87-4E0B-8CAC-FC6EBA51C05E}" destId="{9198F38A-7957-4FB2-A630-94316E79D5AA}" srcOrd="5" destOrd="0" presId="urn:microsoft.com/office/officeart/2008/layout/LinedList"/>
    <dgm:cxn modelId="{756011B8-38D4-41E9-BE76-490BC1E4694D}" type="presParOf" srcId="{9198F38A-7957-4FB2-A630-94316E79D5AA}" destId="{DF7FF8FD-301A-4403-87AC-75A33BD906EF}" srcOrd="0" destOrd="0" presId="urn:microsoft.com/office/officeart/2008/layout/LinedList"/>
    <dgm:cxn modelId="{30020A8A-4C09-44A0-8154-4C440848618C}" type="presParOf" srcId="{9198F38A-7957-4FB2-A630-94316E79D5AA}" destId="{427ECE60-B753-40AA-9B1D-63302087D825}" srcOrd="1" destOrd="0" presId="urn:microsoft.com/office/officeart/2008/layout/LinedList"/>
    <dgm:cxn modelId="{9F05732D-A18C-4BCC-87FA-2F7BDE5F138E}" type="presParOf" srcId="{7160D626-BA87-4E0B-8CAC-FC6EBA51C05E}" destId="{B4B410BE-0E95-4D0B-B616-9DB111CCFB5D}" srcOrd="6" destOrd="0" presId="urn:microsoft.com/office/officeart/2008/layout/LinedList"/>
    <dgm:cxn modelId="{690A867D-B4F7-45DB-9AC0-5AC92BF0CF02}" type="presParOf" srcId="{7160D626-BA87-4E0B-8CAC-FC6EBA51C05E}" destId="{7F78F1BF-27EE-470E-A4D6-147AA51E107C}" srcOrd="7" destOrd="0" presId="urn:microsoft.com/office/officeart/2008/layout/LinedList"/>
    <dgm:cxn modelId="{05A3421A-5282-40A8-84CE-2083459930D9}" type="presParOf" srcId="{7F78F1BF-27EE-470E-A4D6-147AA51E107C}" destId="{DB1241F7-3C54-440B-B0DB-57D33DAC4030}" srcOrd="0" destOrd="0" presId="urn:microsoft.com/office/officeart/2008/layout/LinedList"/>
    <dgm:cxn modelId="{E54940FB-C734-4D0B-B9C4-20769C6829E1}" type="presParOf" srcId="{7F78F1BF-27EE-470E-A4D6-147AA51E107C}" destId="{2755B81A-30C4-4733-A1EB-34590802A299}" srcOrd="1" destOrd="0" presId="urn:microsoft.com/office/officeart/2008/layout/LinedList"/>
    <dgm:cxn modelId="{C28681AD-C9AB-442F-9F21-FE47CEAB2482}" type="presParOf" srcId="{7160D626-BA87-4E0B-8CAC-FC6EBA51C05E}" destId="{404BC86B-8673-416B-B04C-BF52D4706063}" srcOrd="8" destOrd="0" presId="urn:microsoft.com/office/officeart/2008/layout/LinedList"/>
    <dgm:cxn modelId="{BA303855-F1DD-46D7-A3AD-8D0DBDB184BB}" type="presParOf" srcId="{7160D626-BA87-4E0B-8CAC-FC6EBA51C05E}" destId="{ACF504B7-CDFD-4ADC-9270-0AFE59E366F3}" srcOrd="9" destOrd="0" presId="urn:microsoft.com/office/officeart/2008/layout/LinedList"/>
    <dgm:cxn modelId="{AC161C90-14D5-45F3-818E-899D99D627AE}" type="presParOf" srcId="{ACF504B7-CDFD-4ADC-9270-0AFE59E366F3}" destId="{18D12786-B06F-4B64-9F50-CBB5F90DFD95}" srcOrd="0" destOrd="0" presId="urn:microsoft.com/office/officeart/2008/layout/LinedList"/>
    <dgm:cxn modelId="{E41F94A1-37EE-431B-8519-F0A5C3B9F3E5}" type="presParOf" srcId="{ACF504B7-CDFD-4ADC-9270-0AFE59E366F3}" destId="{4B0549E2-A62D-48AA-8CB4-94435B706A02}" srcOrd="1" destOrd="0" presId="urn:microsoft.com/office/officeart/2008/layout/LinedList"/>
    <dgm:cxn modelId="{5F413963-954C-4431-BA45-954D8D5E8828}" type="presParOf" srcId="{7160D626-BA87-4E0B-8CAC-FC6EBA51C05E}" destId="{F2DCC24B-6700-4348-A3E4-48A5DC9A54FF}" srcOrd="10" destOrd="0" presId="urn:microsoft.com/office/officeart/2008/layout/LinedList"/>
    <dgm:cxn modelId="{2D371849-B33B-4803-96DF-0EF88D0B1225}" type="presParOf" srcId="{7160D626-BA87-4E0B-8CAC-FC6EBA51C05E}" destId="{E8F3BA3E-5D0C-471A-AE1E-AD0E015A4DBD}" srcOrd="11" destOrd="0" presId="urn:microsoft.com/office/officeart/2008/layout/LinedList"/>
    <dgm:cxn modelId="{1D45B5D9-C38E-4A3C-9185-28CFBE68B7B5}" type="presParOf" srcId="{E8F3BA3E-5D0C-471A-AE1E-AD0E015A4DBD}" destId="{84E38714-126B-4236-A09E-31966BADD710}" srcOrd="0" destOrd="0" presId="urn:microsoft.com/office/officeart/2008/layout/LinedList"/>
    <dgm:cxn modelId="{B8C48BE1-5432-4807-A016-4FC70F214C95}" type="presParOf" srcId="{E8F3BA3E-5D0C-471A-AE1E-AD0E015A4DBD}" destId="{81BB4AA7-B8AE-4862-9F5A-FAB34C7B8335}" srcOrd="1" destOrd="0" presId="urn:microsoft.com/office/officeart/2008/layout/LinedList"/>
    <dgm:cxn modelId="{664761B6-3EE5-4523-A427-D643747ECB93}" type="presParOf" srcId="{7160D626-BA87-4E0B-8CAC-FC6EBA51C05E}" destId="{B93EF8D9-E16F-477C-9B9D-091E679319ED}" srcOrd="12" destOrd="0" presId="urn:microsoft.com/office/officeart/2008/layout/LinedList"/>
    <dgm:cxn modelId="{22479958-27FB-4B55-89F4-D08A1ADDA97D}" type="presParOf" srcId="{7160D626-BA87-4E0B-8CAC-FC6EBA51C05E}" destId="{7070A46F-ECC1-46CF-92C8-086D045135BB}" srcOrd="13" destOrd="0" presId="urn:microsoft.com/office/officeart/2008/layout/LinedList"/>
    <dgm:cxn modelId="{98E1AC2A-6BFF-4563-A206-DE9598A46F75}" type="presParOf" srcId="{7070A46F-ECC1-46CF-92C8-086D045135BB}" destId="{9E217413-1B83-479A-A9C4-E05A2F5DE50B}" srcOrd="0" destOrd="0" presId="urn:microsoft.com/office/officeart/2008/layout/LinedList"/>
    <dgm:cxn modelId="{47278A47-77C1-42A5-9D3D-DE7F029CF56B}" type="presParOf" srcId="{7070A46F-ECC1-46CF-92C8-086D045135BB}" destId="{51341E9D-2048-4F6A-B67E-E7C443025025}" srcOrd="1" destOrd="0" presId="urn:microsoft.com/office/officeart/2008/layout/LinedList"/>
    <dgm:cxn modelId="{FAB1217E-6D24-4E78-AB7E-41B93667E5DB}" type="presParOf" srcId="{7160D626-BA87-4E0B-8CAC-FC6EBA51C05E}" destId="{3C2276D7-2217-46A3-8A7F-BC9C50078C07}" srcOrd="14" destOrd="0" presId="urn:microsoft.com/office/officeart/2008/layout/LinedList"/>
    <dgm:cxn modelId="{596F8684-2491-4287-BF9C-477D088C3CAF}" type="presParOf" srcId="{7160D626-BA87-4E0B-8CAC-FC6EBA51C05E}" destId="{F023E45C-87CD-4AAE-BBEC-793F37B55E0C}" srcOrd="15" destOrd="0" presId="urn:microsoft.com/office/officeart/2008/layout/LinedList"/>
    <dgm:cxn modelId="{34ED4963-6368-4E82-964C-FC9F05ACB8BC}" type="presParOf" srcId="{F023E45C-87CD-4AAE-BBEC-793F37B55E0C}" destId="{2BE50340-D87D-47C5-A665-0B71E2E3CCC5}" srcOrd="0" destOrd="0" presId="urn:microsoft.com/office/officeart/2008/layout/LinedList"/>
    <dgm:cxn modelId="{CAD83EC3-A273-4D4C-B913-7415B7752329}" type="presParOf" srcId="{F023E45C-87CD-4AAE-BBEC-793F37B55E0C}" destId="{B9FCA5B3-19F8-4C42-8DFB-1AA87FC42D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61DD9-0DCC-46F9-BBA6-882D85CB2D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5883F3-9500-44CA-99C1-C8768569AF10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RVU moet rekening houden met eerdere individuele aanspraken (zoals bijv. inkoop-max)</a:t>
          </a:r>
          <a:endParaRPr lang="en-US" sz="1900" dirty="0"/>
        </a:p>
      </dgm:t>
    </dgm:pt>
    <dgm:pt modelId="{80C8972B-2286-4AA7-93E2-E233DEC7C834}" type="parTrans" cxnId="{64245B9F-F967-432F-88ED-AF2CAB13FFA2}">
      <dgm:prSet/>
      <dgm:spPr/>
      <dgm:t>
        <a:bodyPr/>
        <a:lstStyle/>
        <a:p>
          <a:endParaRPr lang="en-US" sz="1900"/>
        </a:p>
      </dgm:t>
    </dgm:pt>
    <dgm:pt modelId="{A61309E0-12F3-4A46-8F14-3F7A82ACD410}" type="sibTrans" cxnId="{64245B9F-F967-432F-88ED-AF2CAB13FFA2}">
      <dgm:prSet/>
      <dgm:spPr/>
      <dgm:t>
        <a:bodyPr/>
        <a:lstStyle/>
        <a:p>
          <a:endParaRPr lang="en-US" sz="1900"/>
        </a:p>
      </dgm:t>
    </dgm:pt>
    <dgm:pt modelId="{826E06F4-D0C5-4B02-8753-B3C17CB07BA0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Deze regelingen niet via een achterdeur afpakken!</a:t>
          </a:r>
          <a:endParaRPr lang="en-US" sz="1900" dirty="0"/>
        </a:p>
      </dgm:t>
    </dgm:pt>
    <dgm:pt modelId="{15DDB05A-1E4C-45C2-B3AF-82BD686C3533}" type="parTrans" cxnId="{211386F6-D6AC-481B-83D2-F04469396472}">
      <dgm:prSet/>
      <dgm:spPr/>
      <dgm:t>
        <a:bodyPr/>
        <a:lstStyle/>
        <a:p>
          <a:endParaRPr lang="en-US" sz="1900"/>
        </a:p>
      </dgm:t>
    </dgm:pt>
    <dgm:pt modelId="{A6331163-9C54-46EC-ACC1-A7766157B499}" type="sibTrans" cxnId="{211386F6-D6AC-481B-83D2-F04469396472}">
      <dgm:prSet/>
      <dgm:spPr/>
      <dgm:t>
        <a:bodyPr/>
        <a:lstStyle/>
        <a:p>
          <a:endParaRPr lang="en-US" sz="1900"/>
        </a:p>
      </dgm:t>
    </dgm:pt>
    <dgm:pt modelId="{205D2968-B27E-4C09-A3B6-6FCDB7B81968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Aanspraken waren compensatie voor eerdere verslechteringen</a:t>
          </a:r>
          <a:endParaRPr lang="en-US" sz="1900" dirty="0"/>
        </a:p>
      </dgm:t>
    </dgm:pt>
    <dgm:pt modelId="{319375BD-DDFB-43A2-8921-2150ACE9C6E3}" type="parTrans" cxnId="{82AEBA8B-0026-4D21-98D0-AAEEC8581266}">
      <dgm:prSet/>
      <dgm:spPr/>
      <dgm:t>
        <a:bodyPr/>
        <a:lstStyle/>
        <a:p>
          <a:endParaRPr lang="en-US" sz="1900"/>
        </a:p>
      </dgm:t>
    </dgm:pt>
    <dgm:pt modelId="{D696C04D-5DE6-4AD7-89C5-A67DBEC22D6A}" type="sibTrans" cxnId="{82AEBA8B-0026-4D21-98D0-AAEEC8581266}">
      <dgm:prSet/>
      <dgm:spPr/>
      <dgm:t>
        <a:bodyPr/>
        <a:lstStyle/>
        <a:p>
          <a:endParaRPr lang="en-US" sz="1900"/>
        </a:p>
      </dgm:t>
    </dgm:pt>
    <dgm:pt modelId="{918AD9F0-82A6-4F83-A5DA-0388D08BE3D5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Maakt regeling onuitvoerbaar (onvolledige personeelsdossiers) </a:t>
          </a:r>
          <a:endParaRPr lang="en-US" sz="1900" dirty="0"/>
        </a:p>
      </dgm:t>
    </dgm:pt>
    <dgm:pt modelId="{9C342419-FB62-47F0-B27E-F10E90B4C513}" type="parTrans" cxnId="{D64C959E-1D56-4D23-8B70-094860963198}">
      <dgm:prSet/>
      <dgm:spPr/>
      <dgm:t>
        <a:bodyPr/>
        <a:lstStyle/>
        <a:p>
          <a:endParaRPr lang="en-US" sz="1900"/>
        </a:p>
      </dgm:t>
    </dgm:pt>
    <dgm:pt modelId="{1CB3CE58-B781-401C-B8DA-E0698F1FA848}" type="sibTrans" cxnId="{D64C959E-1D56-4D23-8B70-094860963198}">
      <dgm:prSet/>
      <dgm:spPr/>
      <dgm:t>
        <a:bodyPr/>
        <a:lstStyle/>
        <a:p>
          <a:endParaRPr lang="en-US" sz="1900"/>
        </a:p>
      </dgm:t>
    </dgm:pt>
    <dgm:pt modelId="{293F7E1C-9FD2-4ED5-AA4C-6C6F620F4E6E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Zorgt voor zware belasting van HRM collega’s </a:t>
          </a:r>
          <a:endParaRPr lang="en-US" sz="1900" dirty="0"/>
        </a:p>
      </dgm:t>
    </dgm:pt>
    <dgm:pt modelId="{0018D715-35AB-4993-A3FF-CBB96C7C8C08}" type="parTrans" cxnId="{7C436CD6-5B22-45DD-B092-C7A3F4517DD2}">
      <dgm:prSet/>
      <dgm:spPr/>
      <dgm:t>
        <a:bodyPr/>
        <a:lstStyle/>
        <a:p>
          <a:endParaRPr lang="en-US" sz="1900"/>
        </a:p>
      </dgm:t>
    </dgm:pt>
    <dgm:pt modelId="{9AF868D6-2E01-4AC8-B7AD-AA2EE07F7E54}" type="sibTrans" cxnId="{7C436CD6-5B22-45DD-B092-C7A3F4517DD2}">
      <dgm:prSet/>
      <dgm:spPr/>
      <dgm:t>
        <a:bodyPr/>
        <a:lstStyle/>
        <a:p>
          <a:endParaRPr lang="en-US" sz="1900"/>
        </a:p>
      </dgm:t>
    </dgm:pt>
    <dgm:pt modelId="{927AAB24-86E8-43CE-B147-27A36BF31697}">
      <dgm:prSet custT="1"/>
      <dgm:spPr/>
      <dgm:t>
        <a:bodyPr/>
        <a:lstStyle/>
        <a:p>
          <a:r>
            <a:rPr lang="nl-NL" sz="1900" b="1" dirty="0"/>
            <a:t>Bonden:</a:t>
          </a:r>
          <a:endParaRPr lang="en-US" sz="1900" b="1" dirty="0"/>
        </a:p>
      </dgm:t>
    </dgm:pt>
    <dgm:pt modelId="{820131CC-F8CC-43CC-8D62-D61C0E1FC2E2}" type="sibTrans" cxnId="{23279FB3-3E42-4832-AD8E-F77004BAF8C1}">
      <dgm:prSet/>
      <dgm:spPr/>
      <dgm:t>
        <a:bodyPr/>
        <a:lstStyle/>
        <a:p>
          <a:endParaRPr lang="en-US" sz="1900"/>
        </a:p>
      </dgm:t>
    </dgm:pt>
    <dgm:pt modelId="{228B4346-3986-41B8-BDDE-3EBDCD4E7C42}" type="parTrans" cxnId="{23279FB3-3E42-4832-AD8E-F77004BAF8C1}">
      <dgm:prSet/>
      <dgm:spPr/>
      <dgm:t>
        <a:bodyPr/>
        <a:lstStyle/>
        <a:p>
          <a:endParaRPr lang="en-US" sz="1900"/>
        </a:p>
      </dgm:t>
    </dgm:pt>
    <dgm:pt modelId="{A83528A3-FB2D-4276-AF55-59F1536D653E}">
      <dgm:prSet custT="1"/>
      <dgm:spPr/>
      <dgm:t>
        <a:bodyPr/>
        <a:lstStyle/>
        <a:p>
          <a:r>
            <a:rPr lang="nl-NL" sz="1900" b="1" dirty="0"/>
            <a:t>Werkgever:</a:t>
          </a:r>
          <a:endParaRPr lang="en-US" sz="1900" b="1" dirty="0"/>
        </a:p>
      </dgm:t>
    </dgm:pt>
    <dgm:pt modelId="{4998269B-8671-4E18-B8C5-312CF465BF64}" type="sibTrans" cxnId="{2122587F-6336-41B0-AA2A-CCC84A991EFF}">
      <dgm:prSet/>
      <dgm:spPr/>
      <dgm:t>
        <a:bodyPr/>
        <a:lstStyle/>
        <a:p>
          <a:endParaRPr lang="en-US" sz="1900"/>
        </a:p>
      </dgm:t>
    </dgm:pt>
    <dgm:pt modelId="{22CB3C85-A0FA-4D3B-A0EA-27E95D798C43}" type="parTrans" cxnId="{2122587F-6336-41B0-AA2A-CCC84A991EFF}">
      <dgm:prSet/>
      <dgm:spPr/>
      <dgm:t>
        <a:bodyPr/>
        <a:lstStyle/>
        <a:p>
          <a:endParaRPr lang="en-US" sz="1900"/>
        </a:p>
      </dgm:t>
    </dgm:pt>
    <dgm:pt modelId="{EEC49637-80E0-47B8-B325-C8BAB15D5C9E}">
      <dgm:prSet custT="1"/>
      <dgm:spPr/>
      <dgm:t>
        <a:bodyPr/>
        <a:lstStyle/>
        <a:p>
          <a:endParaRPr lang="nl-NL" sz="1900"/>
        </a:p>
      </dgm:t>
    </dgm:pt>
    <dgm:pt modelId="{20B6C022-B448-404C-A778-6574F1A43DFE}" type="parTrans" cxnId="{9132E14C-7127-4F33-8D59-F6BA458C2B20}">
      <dgm:prSet/>
      <dgm:spPr/>
      <dgm:t>
        <a:bodyPr/>
        <a:lstStyle/>
        <a:p>
          <a:endParaRPr lang="nl-NL" sz="1900"/>
        </a:p>
      </dgm:t>
    </dgm:pt>
    <dgm:pt modelId="{EC31CA5C-B2C3-4082-AB7A-4D9EE0B6E177}" type="sibTrans" cxnId="{9132E14C-7127-4F33-8D59-F6BA458C2B20}">
      <dgm:prSet/>
      <dgm:spPr/>
      <dgm:t>
        <a:bodyPr/>
        <a:lstStyle/>
        <a:p>
          <a:endParaRPr lang="nl-NL" sz="1900"/>
        </a:p>
      </dgm:t>
    </dgm:pt>
    <dgm:pt modelId="{DFF43584-A08B-4832-A7E2-1F8A0EEBB24E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Regeling moet tegelijk uitvoerbaar zijn</a:t>
          </a:r>
        </a:p>
      </dgm:t>
    </dgm:pt>
    <dgm:pt modelId="{63C325F2-3F6B-45E7-AE38-F0F0AF5AA70F}" type="parTrans" cxnId="{721C818E-9800-47CF-B2D9-9CE74032F5A2}">
      <dgm:prSet/>
      <dgm:spPr/>
      <dgm:t>
        <a:bodyPr/>
        <a:lstStyle/>
        <a:p>
          <a:endParaRPr lang="nl-NL" sz="1900"/>
        </a:p>
      </dgm:t>
    </dgm:pt>
    <dgm:pt modelId="{721C06E8-6D4F-4D47-9221-6C12ECE7EAA0}" type="sibTrans" cxnId="{721C818E-9800-47CF-B2D9-9CE74032F5A2}">
      <dgm:prSet/>
      <dgm:spPr/>
      <dgm:t>
        <a:bodyPr/>
        <a:lstStyle/>
        <a:p>
          <a:endParaRPr lang="nl-NL" sz="1900"/>
        </a:p>
      </dgm:t>
    </dgm:pt>
    <dgm:pt modelId="{7160D626-BA87-4E0B-8CAC-FC6EBA51C05E}" type="pres">
      <dgm:prSet presAssocID="{EA961DD9-0DCC-46F9-BBA6-882D85CB2DBC}" presName="vert0" presStyleCnt="0">
        <dgm:presLayoutVars>
          <dgm:dir/>
          <dgm:animOne val="branch"/>
          <dgm:animLvl val="lvl"/>
        </dgm:presLayoutVars>
      </dgm:prSet>
      <dgm:spPr/>
    </dgm:pt>
    <dgm:pt modelId="{610F5B61-71D8-4BA6-82F7-16E104190066}" type="pres">
      <dgm:prSet presAssocID="{A83528A3-FB2D-4276-AF55-59F1536D653E}" presName="thickLine" presStyleLbl="alignNode1" presStyleIdx="0" presStyleCnt="9"/>
      <dgm:spPr/>
    </dgm:pt>
    <dgm:pt modelId="{481CA087-0DAF-4A2D-919D-ED4D412AEC66}" type="pres">
      <dgm:prSet presAssocID="{A83528A3-FB2D-4276-AF55-59F1536D653E}" presName="horz1" presStyleCnt="0"/>
      <dgm:spPr/>
    </dgm:pt>
    <dgm:pt modelId="{FCFD6C35-C7FB-418B-8693-329AD7062A08}" type="pres">
      <dgm:prSet presAssocID="{A83528A3-FB2D-4276-AF55-59F1536D653E}" presName="tx1" presStyleLbl="revTx" presStyleIdx="0" presStyleCnt="9"/>
      <dgm:spPr/>
    </dgm:pt>
    <dgm:pt modelId="{B47681D5-A82F-43C6-8B97-94A0085515B2}" type="pres">
      <dgm:prSet presAssocID="{A83528A3-FB2D-4276-AF55-59F1536D653E}" presName="vert1" presStyleCnt="0"/>
      <dgm:spPr/>
    </dgm:pt>
    <dgm:pt modelId="{BCC0A990-0F1D-464D-99C9-766AA621E80E}" type="pres">
      <dgm:prSet presAssocID="{F85883F3-9500-44CA-99C1-C8768569AF10}" presName="thickLine" presStyleLbl="alignNode1" presStyleIdx="1" presStyleCnt="9"/>
      <dgm:spPr/>
    </dgm:pt>
    <dgm:pt modelId="{ECEDB0DB-85BB-4FBF-803B-FB7521DCC87E}" type="pres">
      <dgm:prSet presAssocID="{F85883F3-9500-44CA-99C1-C8768569AF10}" presName="horz1" presStyleCnt="0"/>
      <dgm:spPr/>
    </dgm:pt>
    <dgm:pt modelId="{B5BA491E-7260-450C-BBEC-9232C4AF88BB}" type="pres">
      <dgm:prSet presAssocID="{F85883F3-9500-44CA-99C1-C8768569AF10}" presName="tx1" presStyleLbl="revTx" presStyleIdx="1" presStyleCnt="9"/>
      <dgm:spPr/>
    </dgm:pt>
    <dgm:pt modelId="{923E53C5-69F7-4C79-B6A1-941756AC95A5}" type="pres">
      <dgm:prSet presAssocID="{F85883F3-9500-44CA-99C1-C8768569AF10}" presName="vert1" presStyleCnt="0"/>
      <dgm:spPr/>
    </dgm:pt>
    <dgm:pt modelId="{0E76214B-4E94-46E9-984C-376BF8029031}" type="pres">
      <dgm:prSet presAssocID="{DFF43584-A08B-4832-A7E2-1F8A0EEBB24E}" presName="thickLine" presStyleLbl="alignNode1" presStyleIdx="2" presStyleCnt="9"/>
      <dgm:spPr/>
    </dgm:pt>
    <dgm:pt modelId="{2783811A-84E6-4385-B85B-9A98ABDE280B}" type="pres">
      <dgm:prSet presAssocID="{DFF43584-A08B-4832-A7E2-1F8A0EEBB24E}" presName="horz1" presStyleCnt="0"/>
      <dgm:spPr/>
    </dgm:pt>
    <dgm:pt modelId="{2A937DF0-D545-4B44-8B58-8C371D169250}" type="pres">
      <dgm:prSet presAssocID="{DFF43584-A08B-4832-A7E2-1F8A0EEBB24E}" presName="tx1" presStyleLbl="revTx" presStyleIdx="2" presStyleCnt="9"/>
      <dgm:spPr/>
    </dgm:pt>
    <dgm:pt modelId="{923071FA-D222-4A6E-8263-27E6CCEC322C}" type="pres">
      <dgm:prSet presAssocID="{DFF43584-A08B-4832-A7E2-1F8A0EEBB24E}" presName="vert1" presStyleCnt="0"/>
      <dgm:spPr/>
    </dgm:pt>
    <dgm:pt modelId="{B9299CAF-0BCF-47BB-ADCB-58798CDD7804}" type="pres">
      <dgm:prSet presAssocID="{EEC49637-80E0-47B8-B325-C8BAB15D5C9E}" presName="thickLine" presStyleLbl="alignNode1" presStyleIdx="3" presStyleCnt="9"/>
      <dgm:spPr/>
    </dgm:pt>
    <dgm:pt modelId="{9198F38A-7957-4FB2-A630-94316E79D5AA}" type="pres">
      <dgm:prSet presAssocID="{EEC49637-80E0-47B8-B325-C8BAB15D5C9E}" presName="horz1" presStyleCnt="0"/>
      <dgm:spPr/>
    </dgm:pt>
    <dgm:pt modelId="{DF7FF8FD-301A-4403-87AC-75A33BD906EF}" type="pres">
      <dgm:prSet presAssocID="{EEC49637-80E0-47B8-B325-C8BAB15D5C9E}" presName="tx1" presStyleLbl="revTx" presStyleIdx="3" presStyleCnt="9"/>
      <dgm:spPr/>
    </dgm:pt>
    <dgm:pt modelId="{427ECE60-B753-40AA-9B1D-63302087D825}" type="pres">
      <dgm:prSet presAssocID="{EEC49637-80E0-47B8-B325-C8BAB15D5C9E}" presName="vert1" presStyleCnt="0"/>
      <dgm:spPr/>
    </dgm:pt>
    <dgm:pt modelId="{B4B410BE-0E95-4D0B-B616-9DB111CCFB5D}" type="pres">
      <dgm:prSet presAssocID="{927AAB24-86E8-43CE-B147-27A36BF31697}" presName="thickLine" presStyleLbl="alignNode1" presStyleIdx="4" presStyleCnt="9"/>
      <dgm:spPr/>
    </dgm:pt>
    <dgm:pt modelId="{7F78F1BF-27EE-470E-A4D6-147AA51E107C}" type="pres">
      <dgm:prSet presAssocID="{927AAB24-86E8-43CE-B147-27A36BF31697}" presName="horz1" presStyleCnt="0"/>
      <dgm:spPr/>
    </dgm:pt>
    <dgm:pt modelId="{DB1241F7-3C54-440B-B0DB-57D33DAC4030}" type="pres">
      <dgm:prSet presAssocID="{927AAB24-86E8-43CE-B147-27A36BF31697}" presName="tx1" presStyleLbl="revTx" presStyleIdx="4" presStyleCnt="9"/>
      <dgm:spPr/>
    </dgm:pt>
    <dgm:pt modelId="{2755B81A-30C4-4733-A1EB-34590802A299}" type="pres">
      <dgm:prSet presAssocID="{927AAB24-86E8-43CE-B147-27A36BF31697}" presName="vert1" presStyleCnt="0"/>
      <dgm:spPr/>
    </dgm:pt>
    <dgm:pt modelId="{404BC86B-8673-416B-B04C-BF52D4706063}" type="pres">
      <dgm:prSet presAssocID="{826E06F4-D0C5-4B02-8753-B3C17CB07BA0}" presName="thickLine" presStyleLbl="alignNode1" presStyleIdx="5" presStyleCnt="9"/>
      <dgm:spPr/>
    </dgm:pt>
    <dgm:pt modelId="{ACF504B7-CDFD-4ADC-9270-0AFE59E366F3}" type="pres">
      <dgm:prSet presAssocID="{826E06F4-D0C5-4B02-8753-B3C17CB07BA0}" presName="horz1" presStyleCnt="0"/>
      <dgm:spPr/>
    </dgm:pt>
    <dgm:pt modelId="{18D12786-B06F-4B64-9F50-CBB5F90DFD95}" type="pres">
      <dgm:prSet presAssocID="{826E06F4-D0C5-4B02-8753-B3C17CB07BA0}" presName="tx1" presStyleLbl="revTx" presStyleIdx="5" presStyleCnt="9"/>
      <dgm:spPr/>
    </dgm:pt>
    <dgm:pt modelId="{4B0549E2-A62D-48AA-8CB4-94435B706A02}" type="pres">
      <dgm:prSet presAssocID="{826E06F4-D0C5-4B02-8753-B3C17CB07BA0}" presName="vert1" presStyleCnt="0"/>
      <dgm:spPr/>
    </dgm:pt>
    <dgm:pt modelId="{F2DCC24B-6700-4348-A3E4-48A5DC9A54FF}" type="pres">
      <dgm:prSet presAssocID="{205D2968-B27E-4C09-A3B6-6FCDB7B81968}" presName="thickLine" presStyleLbl="alignNode1" presStyleIdx="6" presStyleCnt="9"/>
      <dgm:spPr/>
    </dgm:pt>
    <dgm:pt modelId="{E8F3BA3E-5D0C-471A-AE1E-AD0E015A4DBD}" type="pres">
      <dgm:prSet presAssocID="{205D2968-B27E-4C09-A3B6-6FCDB7B81968}" presName="horz1" presStyleCnt="0"/>
      <dgm:spPr/>
    </dgm:pt>
    <dgm:pt modelId="{84E38714-126B-4236-A09E-31966BADD710}" type="pres">
      <dgm:prSet presAssocID="{205D2968-B27E-4C09-A3B6-6FCDB7B81968}" presName="tx1" presStyleLbl="revTx" presStyleIdx="6" presStyleCnt="9"/>
      <dgm:spPr/>
    </dgm:pt>
    <dgm:pt modelId="{81BB4AA7-B8AE-4862-9F5A-FAB34C7B8335}" type="pres">
      <dgm:prSet presAssocID="{205D2968-B27E-4C09-A3B6-6FCDB7B81968}" presName="vert1" presStyleCnt="0"/>
      <dgm:spPr/>
    </dgm:pt>
    <dgm:pt modelId="{B93EF8D9-E16F-477C-9B9D-091E679319ED}" type="pres">
      <dgm:prSet presAssocID="{918AD9F0-82A6-4F83-A5DA-0388D08BE3D5}" presName="thickLine" presStyleLbl="alignNode1" presStyleIdx="7" presStyleCnt="9"/>
      <dgm:spPr/>
    </dgm:pt>
    <dgm:pt modelId="{7070A46F-ECC1-46CF-92C8-086D045135BB}" type="pres">
      <dgm:prSet presAssocID="{918AD9F0-82A6-4F83-A5DA-0388D08BE3D5}" presName="horz1" presStyleCnt="0"/>
      <dgm:spPr/>
    </dgm:pt>
    <dgm:pt modelId="{9E217413-1B83-479A-A9C4-E05A2F5DE50B}" type="pres">
      <dgm:prSet presAssocID="{918AD9F0-82A6-4F83-A5DA-0388D08BE3D5}" presName="tx1" presStyleLbl="revTx" presStyleIdx="7" presStyleCnt="9"/>
      <dgm:spPr/>
    </dgm:pt>
    <dgm:pt modelId="{51341E9D-2048-4F6A-B67E-E7C443025025}" type="pres">
      <dgm:prSet presAssocID="{918AD9F0-82A6-4F83-A5DA-0388D08BE3D5}" presName="vert1" presStyleCnt="0"/>
      <dgm:spPr/>
    </dgm:pt>
    <dgm:pt modelId="{3C2276D7-2217-46A3-8A7F-BC9C50078C07}" type="pres">
      <dgm:prSet presAssocID="{293F7E1C-9FD2-4ED5-AA4C-6C6F620F4E6E}" presName="thickLine" presStyleLbl="alignNode1" presStyleIdx="8" presStyleCnt="9"/>
      <dgm:spPr/>
    </dgm:pt>
    <dgm:pt modelId="{F023E45C-87CD-4AAE-BBEC-793F37B55E0C}" type="pres">
      <dgm:prSet presAssocID="{293F7E1C-9FD2-4ED5-AA4C-6C6F620F4E6E}" presName="horz1" presStyleCnt="0"/>
      <dgm:spPr/>
    </dgm:pt>
    <dgm:pt modelId="{2BE50340-D87D-47C5-A665-0B71E2E3CCC5}" type="pres">
      <dgm:prSet presAssocID="{293F7E1C-9FD2-4ED5-AA4C-6C6F620F4E6E}" presName="tx1" presStyleLbl="revTx" presStyleIdx="8" presStyleCnt="9"/>
      <dgm:spPr/>
    </dgm:pt>
    <dgm:pt modelId="{B9FCA5B3-19F8-4C42-8DFB-1AA87FC42DB0}" type="pres">
      <dgm:prSet presAssocID="{293F7E1C-9FD2-4ED5-AA4C-6C6F620F4E6E}" presName="vert1" presStyleCnt="0"/>
      <dgm:spPr/>
    </dgm:pt>
  </dgm:ptLst>
  <dgm:cxnLst>
    <dgm:cxn modelId="{09D9C016-5D96-483A-9227-653F9AEE1656}" type="presOf" srcId="{F85883F3-9500-44CA-99C1-C8768569AF10}" destId="{B5BA491E-7260-450C-BBEC-9232C4AF88BB}" srcOrd="0" destOrd="0" presId="urn:microsoft.com/office/officeart/2008/layout/LinedList"/>
    <dgm:cxn modelId="{B066D835-DB5F-4A4C-8FFD-9FEC2A2C76A6}" type="presOf" srcId="{EA961DD9-0DCC-46F9-BBA6-882D85CB2DBC}" destId="{7160D626-BA87-4E0B-8CAC-FC6EBA51C05E}" srcOrd="0" destOrd="0" presId="urn:microsoft.com/office/officeart/2008/layout/LinedList"/>
    <dgm:cxn modelId="{8E2A933F-8D63-475E-B782-B2F2F071116A}" type="presOf" srcId="{205D2968-B27E-4C09-A3B6-6FCDB7B81968}" destId="{84E38714-126B-4236-A09E-31966BADD710}" srcOrd="0" destOrd="0" presId="urn:microsoft.com/office/officeart/2008/layout/LinedList"/>
    <dgm:cxn modelId="{917FF460-6B60-4B94-A546-CA153F84C2B0}" type="presOf" srcId="{A83528A3-FB2D-4276-AF55-59F1536D653E}" destId="{FCFD6C35-C7FB-418B-8693-329AD7062A08}" srcOrd="0" destOrd="0" presId="urn:microsoft.com/office/officeart/2008/layout/LinedList"/>
    <dgm:cxn modelId="{9132E14C-7127-4F33-8D59-F6BA458C2B20}" srcId="{EA961DD9-0DCC-46F9-BBA6-882D85CB2DBC}" destId="{EEC49637-80E0-47B8-B325-C8BAB15D5C9E}" srcOrd="3" destOrd="0" parTransId="{20B6C022-B448-404C-A778-6574F1A43DFE}" sibTransId="{EC31CA5C-B2C3-4082-AB7A-4D9EE0B6E177}"/>
    <dgm:cxn modelId="{2122587F-6336-41B0-AA2A-CCC84A991EFF}" srcId="{EA961DD9-0DCC-46F9-BBA6-882D85CB2DBC}" destId="{A83528A3-FB2D-4276-AF55-59F1536D653E}" srcOrd="0" destOrd="0" parTransId="{22CB3C85-A0FA-4D3B-A0EA-27E95D798C43}" sibTransId="{4998269B-8671-4E18-B8C5-312CF465BF64}"/>
    <dgm:cxn modelId="{0AB01E8A-DA18-4B25-8241-04AB640B2B77}" type="presOf" srcId="{DFF43584-A08B-4832-A7E2-1F8A0EEBB24E}" destId="{2A937DF0-D545-4B44-8B58-8C371D169250}" srcOrd="0" destOrd="0" presId="urn:microsoft.com/office/officeart/2008/layout/LinedList"/>
    <dgm:cxn modelId="{82AEBA8B-0026-4D21-98D0-AAEEC8581266}" srcId="{EA961DD9-0DCC-46F9-BBA6-882D85CB2DBC}" destId="{205D2968-B27E-4C09-A3B6-6FCDB7B81968}" srcOrd="6" destOrd="0" parTransId="{319375BD-DDFB-43A2-8921-2150ACE9C6E3}" sibTransId="{D696C04D-5DE6-4AD7-89C5-A67DBEC22D6A}"/>
    <dgm:cxn modelId="{721C818E-9800-47CF-B2D9-9CE74032F5A2}" srcId="{EA961DD9-0DCC-46F9-BBA6-882D85CB2DBC}" destId="{DFF43584-A08B-4832-A7E2-1F8A0EEBB24E}" srcOrd="2" destOrd="0" parTransId="{63C325F2-3F6B-45E7-AE38-F0F0AF5AA70F}" sibTransId="{721C06E8-6D4F-4D47-9221-6C12ECE7EAA0}"/>
    <dgm:cxn modelId="{93C00296-F937-41C9-AFC8-B3662F434095}" type="presOf" srcId="{EEC49637-80E0-47B8-B325-C8BAB15D5C9E}" destId="{DF7FF8FD-301A-4403-87AC-75A33BD906EF}" srcOrd="0" destOrd="0" presId="urn:microsoft.com/office/officeart/2008/layout/LinedList"/>
    <dgm:cxn modelId="{D64C959E-1D56-4D23-8B70-094860963198}" srcId="{EA961DD9-0DCC-46F9-BBA6-882D85CB2DBC}" destId="{918AD9F0-82A6-4F83-A5DA-0388D08BE3D5}" srcOrd="7" destOrd="0" parTransId="{9C342419-FB62-47F0-B27E-F10E90B4C513}" sibTransId="{1CB3CE58-B781-401C-B8DA-E0698F1FA848}"/>
    <dgm:cxn modelId="{64245B9F-F967-432F-88ED-AF2CAB13FFA2}" srcId="{EA961DD9-0DCC-46F9-BBA6-882D85CB2DBC}" destId="{F85883F3-9500-44CA-99C1-C8768569AF10}" srcOrd="1" destOrd="0" parTransId="{80C8972B-2286-4AA7-93E2-E233DEC7C834}" sibTransId="{A61309E0-12F3-4A46-8F14-3F7A82ACD410}"/>
    <dgm:cxn modelId="{23279FB3-3E42-4832-AD8E-F77004BAF8C1}" srcId="{EA961DD9-0DCC-46F9-BBA6-882D85CB2DBC}" destId="{927AAB24-86E8-43CE-B147-27A36BF31697}" srcOrd="4" destOrd="0" parTransId="{228B4346-3986-41B8-BDDE-3EBDCD4E7C42}" sibTransId="{820131CC-F8CC-43CC-8D62-D61C0E1FC2E2}"/>
    <dgm:cxn modelId="{5BF81FB5-BB97-4435-BFA6-68A4A917B331}" type="presOf" srcId="{293F7E1C-9FD2-4ED5-AA4C-6C6F620F4E6E}" destId="{2BE50340-D87D-47C5-A665-0B71E2E3CCC5}" srcOrd="0" destOrd="0" presId="urn:microsoft.com/office/officeart/2008/layout/LinedList"/>
    <dgm:cxn modelId="{0B412AB9-4D24-4556-8A0E-49B3265B39B1}" type="presOf" srcId="{826E06F4-D0C5-4B02-8753-B3C17CB07BA0}" destId="{18D12786-B06F-4B64-9F50-CBB5F90DFD95}" srcOrd="0" destOrd="0" presId="urn:microsoft.com/office/officeart/2008/layout/LinedList"/>
    <dgm:cxn modelId="{7C436CD6-5B22-45DD-B092-C7A3F4517DD2}" srcId="{EA961DD9-0DCC-46F9-BBA6-882D85CB2DBC}" destId="{293F7E1C-9FD2-4ED5-AA4C-6C6F620F4E6E}" srcOrd="8" destOrd="0" parTransId="{0018D715-35AB-4993-A3FF-CBB96C7C8C08}" sibTransId="{9AF868D6-2E01-4AC8-B7AD-AA2EE07F7E54}"/>
    <dgm:cxn modelId="{070DC2E3-80EA-4A07-9AF5-0F1E0236F236}" type="presOf" srcId="{927AAB24-86E8-43CE-B147-27A36BF31697}" destId="{DB1241F7-3C54-440B-B0DB-57D33DAC4030}" srcOrd="0" destOrd="0" presId="urn:microsoft.com/office/officeart/2008/layout/LinedList"/>
    <dgm:cxn modelId="{4CA8C0E9-B60F-420F-BDCC-3F86468C5EA4}" type="presOf" srcId="{918AD9F0-82A6-4F83-A5DA-0388D08BE3D5}" destId="{9E217413-1B83-479A-A9C4-E05A2F5DE50B}" srcOrd="0" destOrd="0" presId="urn:microsoft.com/office/officeart/2008/layout/LinedList"/>
    <dgm:cxn modelId="{211386F6-D6AC-481B-83D2-F04469396472}" srcId="{EA961DD9-0DCC-46F9-BBA6-882D85CB2DBC}" destId="{826E06F4-D0C5-4B02-8753-B3C17CB07BA0}" srcOrd="5" destOrd="0" parTransId="{15DDB05A-1E4C-45C2-B3AF-82BD686C3533}" sibTransId="{A6331163-9C54-46EC-ACC1-A7766157B499}"/>
    <dgm:cxn modelId="{C6F70173-CA1E-4A90-94EF-0F7EA5908E70}" type="presParOf" srcId="{7160D626-BA87-4E0B-8CAC-FC6EBA51C05E}" destId="{610F5B61-71D8-4BA6-82F7-16E104190066}" srcOrd="0" destOrd="0" presId="urn:microsoft.com/office/officeart/2008/layout/LinedList"/>
    <dgm:cxn modelId="{FA08EB81-CDF5-40FE-8D05-2B779417A322}" type="presParOf" srcId="{7160D626-BA87-4E0B-8CAC-FC6EBA51C05E}" destId="{481CA087-0DAF-4A2D-919D-ED4D412AEC66}" srcOrd="1" destOrd="0" presId="urn:microsoft.com/office/officeart/2008/layout/LinedList"/>
    <dgm:cxn modelId="{A52A5EF2-D43A-4A0D-872A-DEA1E0118FCA}" type="presParOf" srcId="{481CA087-0DAF-4A2D-919D-ED4D412AEC66}" destId="{FCFD6C35-C7FB-418B-8693-329AD7062A08}" srcOrd="0" destOrd="0" presId="urn:microsoft.com/office/officeart/2008/layout/LinedList"/>
    <dgm:cxn modelId="{A3687059-569A-4C93-B17B-849D89F33EB5}" type="presParOf" srcId="{481CA087-0DAF-4A2D-919D-ED4D412AEC66}" destId="{B47681D5-A82F-43C6-8B97-94A0085515B2}" srcOrd="1" destOrd="0" presId="urn:microsoft.com/office/officeart/2008/layout/LinedList"/>
    <dgm:cxn modelId="{0DFB0BBD-D903-4245-A48E-63B14544E260}" type="presParOf" srcId="{7160D626-BA87-4E0B-8CAC-FC6EBA51C05E}" destId="{BCC0A990-0F1D-464D-99C9-766AA621E80E}" srcOrd="2" destOrd="0" presId="urn:microsoft.com/office/officeart/2008/layout/LinedList"/>
    <dgm:cxn modelId="{9CF18366-1E4B-4274-940B-ED0F7C96F19C}" type="presParOf" srcId="{7160D626-BA87-4E0B-8CAC-FC6EBA51C05E}" destId="{ECEDB0DB-85BB-4FBF-803B-FB7521DCC87E}" srcOrd="3" destOrd="0" presId="urn:microsoft.com/office/officeart/2008/layout/LinedList"/>
    <dgm:cxn modelId="{0A25A8CA-6465-414F-878C-945B2AE0BC91}" type="presParOf" srcId="{ECEDB0DB-85BB-4FBF-803B-FB7521DCC87E}" destId="{B5BA491E-7260-450C-BBEC-9232C4AF88BB}" srcOrd="0" destOrd="0" presId="urn:microsoft.com/office/officeart/2008/layout/LinedList"/>
    <dgm:cxn modelId="{5CD41373-D357-46D2-A175-9749C36F8513}" type="presParOf" srcId="{ECEDB0DB-85BB-4FBF-803B-FB7521DCC87E}" destId="{923E53C5-69F7-4C79-B6A1-941756AC95A5}" srcOrd="1" destOrd="0" presId="urn:microsoft.com/office/officeart/2008/layout/LinedList"/>
    <dgm:cxn modelId="{2E6E75CA-4421-46EB-B682-6649F0426950}" type="presParOf" srcId="{7160D626-BA87-4E0B-8CAC-FC6EBA51C05E}" destId="{0E76214B-4E94-46E9-984C-376BF8029031}" srcOrd="4" destOrd="0" presId="urn:microsoft.com/office/officeart/2008/layout/LinedList"/>
    <dgm:cxn modelId="{4083EAF7-E320-4518-B49B-A8F2B82D755C}" type="presParOf" srcId="{7160D626-BA87-4E0B-8CAC-FC6EBA51C05E}" destId="{2783811A-84E6-4385-B85B-9A98ABDE280B}" srcOrd="5" destOrd="0" presId="urn:microsoft.com/office/officeart/2008/layout/LinedList"/>
    <dgm:cxn modelId="{6C000420-2452-44E3-A632-8744AC90DE4A}" type="presParOf" srcId="{2783811A-84E6-4385-B85B-9A98ABDE280B}" destId="{2A937DF0-D545-4B44-8B58-8C371D169250}" srcOrd="0" destOrd="0" presId="urn:microsoft.com/office/officeart/2008/layout/LinedList"/>
    <dgm:cxn modelId="{075F28F6-2B07-4AC9-B688-3C0BDD5242E4}" type="presParOf" srcId="{2783811A-84E6-4385-B85B-9A98ABDE280B}" destId="{923071FA-D222-4A6E-8263-27E6CCEC322C}" srcOrd="1" destOrd="0" presId="urn:microsoft.com/office/officeart/2008/layout/LinedList"/>
    <dgm:cxn modelId="{21730C68-8902-4298-8239-22377B0DE482}" type="presParOf" srcId="{7160D626-BA87-4E0B-8CAC-FC6EBA51C05E}" destId="{B9299CAF-0BCF-47BB-ADCB-58798CDD7804}" srcOrd="6" destOrd="0" presId="urn:microsoft.com/office/officeart/2008/layout/LinedList"/>
    <dgm:cxn modelId="{3F6A1918-A967-4D3F-AC3E-DC79B3B62709}" type="presParOf" srcId="{7160D626-BA87-4E0B-8CAC-FC6EBA51C05E}" destId="{9198F38A-7957-4FB2-A630-94316E79D5AA}" srcOrd="7" destOrd="0" presId="urn:microsoft.com/office/officeart/2008/layout/LinedList"/>
    <dgm:cxn modelId="{756011B8-38D4-41E9-BE76-490BC1E4694D}" type="presParOf" srcId="{9198F38A-7957-4FB2-A630-94316E79D5AA}" destId="{DF7FF8FD-301A-4403-87AC-75A33BD906EF}" srcOrd="0" destOrd="0" presId="urn:microsoft.com/office/officeart/2008/layout/LinedList"/>
    <dgm:cxn modelId="{30020A8A-4C09-44A0-8154-4C440848618C}" type="presParOf" srcId="{9198F38A-7957-4FB2-A630-94316E79D5AA}" destId="{427ECE60-B753-40AA-9B1D-63302087D825}" srcOrd="1" destOrd="0" presId="urn:microsoft.com/office/officeart/2008/layout/LinedList"/>
    <dgm:cxn modelId="{9F05732D-A18C-4BCC-87FA-2F7BDE5F138E}" type="presParOf" srcId="{7160D626-BA87-4E0B-8CAC-FC6EBA51C05E}" destId="{B4B410BE-0E95-4D0B-B616-9DB111CCFB5D}" srcOrd="8" destOrd="0" presId="urn:microsoft.com/office/officeart/2008/layout/LinedList"/>
    <dgm:cxn modelId="{690A867D-B4F7-45DB-9AC0-5AC92BF0CF02}" type="presParOf" srcId="{7160D626-BA87-4E0B-8CAC-FC6EBA51C05E}" destId="{7F78F1BF-27EE-470E-A4D6-147AA51E107C}" srcOrd="9" destOrd="0" presId="urn:microsoft.com/office/officeart/2008/layout/LinedList"/>
    <dgm:cxn modelId="{05A3421A-5282-40A8-84CE-2083459930D9}" type="presParOf" srcId="{7F78F1BF-27EE-470E-A4D6-147AA51E107C}" destId="{DB1241F7-3C54-440B-B0DB-57D33DAC4030}" srcOrd="0" destOrd="0" presId="urn:microsoft.com/office/officeart/2008/layout/LinedList"/>
    <dgm:cxn modelId="{E54940FB-C734-4D0B-B9C4-20769C6829E1}" type="presParOf" srcId="{7F78F1BF-27EE-470E-A4D6-147AA51E107C}" destId="{2755B81A-30C4-4733-A1EB-34590802A299}" srcOrd="1" destOrd="0" presId="urn:microsoft.com/office/officeart/2008/layout/LinedList"/>
    <dgm:cxn modelId="{C28681AD-C9AB-442F-9F21-FE47CEAB2482}" type="presParOf" srcId="{7160D626-BA87-4E0B-8CAC-FC6EBA51C05E}" destId="{404BC86B-8673-416B-B04C-BF52D4706063}" srcOrd="10" destOrd="0" presId="urn:microsoft.com/office/officeart/2008/layout/LinedList"/>
    <dgm:cxn modelId="{BA303855-F1DD-46D7-A3AD-8D0DBDB184BB}" type="presParOf" srcId="{7160D626-BA87-4E0B-8CAC-FC6EBA51C05E}" destId="{ACF504B7-CDFD-4ADC-9270-0AFE59E366F3}" srcOrd="11" destOrd="0" presId="urn:microsoft.com/office/officeart/2008/layout/LinedList"/>
    <dgm:cxn modelId="{AC161C90-14D5-45F3-818E-899D99D627AE}" type="presParOf" srcId="{ACF504B7-CDFD-4ADC-9270-0AFE59E366F3}" destId="{18D12786-B06F-4B64-9F50-CBB5F90DFD95}" srcOrd="0" destOrd="0" presId="urn:microsoft.com/office/officeart/2008/layout/LinedList"/>
    <dgm:cxn modelId="{E41F94A1-37EE-431B-8519-F0A5C3B9F3E5}" type="presParOf" srcId="{ACF504B7-CDFD-4ADC-9270-0AFE59E366F3}" destId="{4B0549E2-A62D-48AA-8CB4-94435B706A02}" srcOrd="1" destOrd="0" presId="urn:microsoft.com/office/officeart/2008/layout/LinedList"/>
    <dgm:cxn modelId="{5F413963-954C-4431-BA45-954D8D5E8828}" type="presParOf" srcId="{7160D626-BA87-4E0B-8CAC-FC6EBA51C05E}" destId="{F2DCC24B-6700-4348-A3E4-48A5DC9A54FF}" srcOrd="12" destOrd="0" presId="urn:microsoft.com/office/officeart/2008/layout/LinedList"/>
    <dgm:cxn modelId="{2D371849-B33B-4803-96DF-0EF88D0B1225}" type="presParOf" srcId="{7160D626-BA87-4E0B-8CAC-FC6EBA51C05E}" destId="{E8F3BA3E-5D0C-471A-AE1E-AD0E015A4DBD}" srcOrd="13" destOrd="0" presId="urn:microsoft.com/office/officeart/2008/layout/LinedList"/>
    <dgm:cxn modelId="{1D45B5D9-C38E-4A3C-9185-28CFBE68B7B5}" type="presParOf" srcId="{E8F3BA3E-5D0C-471A-AE1E-AD0E015A4DBD}" destId="{84E38714-126B-4236-A09E-31966BADD710}" srcOrd="0" destOrd="0" presId="urn:microsoft.com/office/officeart/2008/layout/LinedList"/>
    <dgm:cxn modelId="{B8C48BE1-5432-4807-A016-4FC70F214C95}" type="presParOf" srcId="{E8F3BA3E-5D0C-471A-AE1E-AD0E015A4DBD}" destId="{81BB4AA7-B8AE-4862-9F5A-FAB34C7B8335}" srcOrd="1" destOrd="0" presId="urn:microsoft.com/office/officeart/2008/layout/LinedList"/>
    <dgm:cxn modelId="{664761B6-3EE5-4523-A427-D643747ECB93}" type="presParOf" srcId="{7160D626-BA87-4E0B-8CAC-FC6EBA51C05E}" destId="{B93EF8D9-E16F-477C-9B9D-091E679319ED}" srcOrd="14" destOrd="0" presId="urn:microsoft.com/office/officeart/2008/layout/LinedList"/>
    <dgm:cxn modelId="{22479958-27FB-4B55-89F4-D08A1ADDA97D}" type="presParOf" srcId="{7160D626-BA87-4E0B-8CAC-FC6EBA51C05E}" destId="{7070A46F-ECC1-46CF-92C8-086D045135BB}" srcOrd="15" destOrd="0" presId="urn:microsoft.com/office/officeart/2008/layout/LinedList"/>
    <dgm:cxn modelId="{98E1AC2A-6BFF-4563-A206-DE9598A46F75}" type="presParOf" srcId="{7070A46F-ECC1-46CF-92C8-086D045135BB}" destId="{9E217413-1B83-479A-A9C4-E05A2F5DE50B}" srcOrd="0" destOrd="0" presId="urn:microsoft.com/office/officeart/2008/layout/LinedList"/>
    <dgm:cxn modelId="{47278A47-77C1-42A5-9D3D-DE7F029CF56B}" type="presParOf" srcId="{7070A46F-ECC1-46CF-92C8-086D045135BB}" destId="{51341E9D-2048-4F6A-B67E-E7C443025025}" srcOrd="1" destOrd="0" presId="urn:microsoft.com/office/officeart/2008/layout/LinedList"/>
    <dgm:cxn modelId="{FAB1217E-6D24-4E78-AB7E-41B93667E5DB}" type="presParOf" srcId="{7160D626-BA87-4E0B-8CAC-FC6EBA51C05E}" destId="{3C2276D7-2217-46A3-8A7F-BC9C50078C07}" srcOrd="16" destOrd="0" presId="urn:microsoft.com/office/officeart/2008/layout/LinedList"/>
    <dgm:cxn modelId="{596F8684-2491-4287-BF9C-477D088C3CAF}" type="presParOf" srcId="{7160D626-BA87-4E0B-8CAC-FC6EBA51C05E}" destId="{F023E45C-87CD-4AAE-BBEC-793F37B55E0C}" srcOrd="17" destOrd="0" presId="urn:microsoft.com/office/officeart/2008/layout/LinedList"/>
    <dgm:cxn modelId="{34ED4963-6368-4E82-964C-FC9F05ACB8BC}" type="presParOf" srcId="{F023E45C-87CD-4AAE-BBEC-793F37B55E0C}" destId="{2BE50340-D87D-47C5-A665-0B71E2E3CCC5}" srcOrd="0" destOrd="0" presId="urn:microsoft.com/office/officeart/2008/layout/LinedList"/>
    <dgm:cxn modelId="{CAD83EC3-A273-4D4C-B913-7415B7752329}" type="presParOf" srcId="{F023E45C-87CD-4AAE-BBEC-793F37B55E0C}" destId="{B9FCA5B3-19F8-4C42-8DFB-1AA87FC42D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61DD9-0DCC-46F9-BBA6-882D85CB2D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5883F3-9500-44CA-99C1-C8768569AF10}">
      <dgm:prSet custT="1"/>
      <dgm:spPr/>
      <dgm:t>
        <a:bodyPr lIns="252000" bIns="252000" anchor="t" anchorCtr="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Geen verslechtering tekorten in 2021 en 2022, vooral in basisteams en schaarse specialismen </a:t>
          </a:r>
          <a:endParaRPr lang="en-US" sz="1900" dirty="0"/>
        </a:p>
      </dgm:t>
    </dgm:pt>
    <dgm:pt modelId="{80C8972B-2286-4AA7-93E2-E233DEC7C834}" type="parTrans" cxnId="{64245B9F-F967-432F-88ED-AF2CAB13FFA2}">
      <dgm:prSet/>
      <dgm:spPr/>
      <dgm:t>
        <a:bodyPr/>
        <a:lstStyle/>
        <a:p>
          <a:endParaRPr lang="en-US" sz="1900"/>
        </a:p>
      </dgm:t>
    </dgm:pt>
    <dgm:pt modelId="{A61309E0-12F3-4A46-8F14-3F7A82ACD410}" type="sibTrans" cxnId="{64245B9F-F967-432F-88ED-AF2CAB13FFA2}">
      <dgm:prSet/>
      <dgm:spPr/>
      <dgm:t>
        <a:bodyPr/>
        <a:lstStyle/>
        <a:p>
          <a:endParaRPr lang="en-US" sz="1900"/>
        </a:p>
      </dgm:t>
    </dgm:pt>
    <dgm:pt modelId="{826E06F4-D0C5-4B02-8753-B3C17CB07BA0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Mee eens dat huidige tekorten niet mogen verslechteren</a:t>
          </a:r>
          <a:endParaRPr lang="en-US" sz="1900" dirty="0"/>
        </a:p>
      </dgm:t>
    </dgm:pt>
    <dgm:pt modelId="{15DDB05A-1E4C-45C2-B3AF-82BD686C3533}" type="parTrans" cxnId="{211386F6-D6AC-481B-83D2-F04469396472}">
      <dgm:prSet/>
      <dgm:spPr/>
      <dgm:t>
        <a:bodyPr/>
        <a:lstStyle/>
        <a:p>
          <a:endParaRPr lang="en-US" sz="1900"/>
        </a:p>
      </dgm:t>
    </dgm:pt>
    <dgm:pt modelId="{A6331163-9C54-46EC-ACC1-A7766157B499}" type="sibTrans" cxnId="{211386F6-D6AC-481B-83D2-F04469396472}">
      <dgm:prSet/>
      <dgm:spPr/>
      <dgm:t>
        <a:bodyPr/>
        <a:lstStyle/>
        <a:p>
          <a:endParaRPr lang="en-US" sz="1900"/>
        </a:p>
      </dgm:t>
    </dgm:pt>
    <dgm:pt modelId="{205D2968-B27E-4C09-A3B6-6FCDB7B81968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Oplossing niet over de rug van oudere collega’s, werkgever  is verantwoordelijk voor tekorten</a:t>
          </a:r>
          <a:endParaRPr lang="en-US" sz="1900" dirty="0"/>
        </a:p>
      </dgm:t>
    </dgm:pt>
    <dgm:pt modelId="{319375BD-DDFB-43A2-8921-2150ACE9C6E3}" type="parTrans" cxnId="{82AEBA8B-0026-4D21-98D0-AAEEC8581266}">
      <dgm:prSet/>
      <dgm:spPr/>
      <dgm:t>
        <a:bodyPr/>
        <a:lstStyle/>
        <a:p>
          <a:endParaRPr lang="en-US" sz="1900"/>
        </a:p>
      </dgm:t>
    </dgm:pt>
    <dgm:pt modelId="{D696C04D-5DE6-4AD7-89C5-A67DBEC22D6A}" type="sibTrans" cxnId="{82AEBA8B-0026-4D21-98D0-AAEEC8581266}">
      <dgm:prSet/>
      <dgm:spPr/>
      <dgm:t>
        <a:bodyPr/>
        <a:lstStyle/>
        <a:p>
          <a:endParaRPr lang="en-US" sz="1900"/>
        </a:p>
      </dgm:t>
    </dgm:pt>
    <dgm:pt modelId="{918AD9F0-82A6-4F83-A5DA-0388D08BE3D5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Capaciteit korte termijn: beroep op de politiek (o.a. burgemeesters) </a:t>
          </a:r>
          <a:endParaRPr lang="en-US" sz="1900" dirty="0"/>
        </a:p>
      </dgm:t>
    </dgm:pt>
    <dgm:pt modelId="{9C342419-FB62-47F0-B27E-F10E90B4C513}" type="parTrans" cxnId="{D64C959E-1D56-4D23-8B70-094860963198}">
      <dgm:prSet/>
      <dgm:spPr/>
      <dgm:t>
        <a:bodyPr/>
        <a:lstStyle/>
        <a:p>
          <a:endParaRPr lang="en-US" sz="1900"/>
        </a:p>
      </dgm:t>
    </dgm:pt>
    <dgm:pt modelId="{1CB3CE58-B781-401C-B8DA-E0698F1FA848}" type="sibTrans" cxnId="{D64C959E-1D56-4D23-8B70-094860963198}">
      <dgm:prSet/>
      <dgm:spPr/>
      <dgm:t>
        <a:bodyPr/>
        <a:lstStyle/>
        <a:p>
          <a:endParaRPr lang="en-US" sz="1900"/>
        </a:p>
      </dgm:t>
    </dgm:pt>
    <dgm:pt modelId="{293F7E1C-9FD2-4ED5-AA4C-6C6F620F4E6E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Structureel: ingrijpende maatregelen politieonderwijs (versnellen instroom) </a:t>
          </a:r>
          <a:endParaRPr lang="en-US" sz="1900" dirty="0"/>
        </a:p>
      </dgm:t>
    </dgm:pt>
    <dgm:pt modelId="{0018D715-35AB-4993-A3FF-CBB96C7C8C08}" type="parTrans" cxnId="{7C436CD6-5B22-45DD-B092-C7A3F4517DD2}">
      <dgm:prSet/>
      <dgm:spPr/>
      <dgm:t>
        <a:bodyPr/>
        <a:lstStyle/>
        <a:p>
          <a:endParaRPr lang="en-US" sz="1900"/>
        </a:p>
      </dgm:t>
    </dgm:pt>
    <dgm:pt modelId="{9AF868D6-2E01-4AC8-B7AD-AA2EE07F7E54}" type="sibTrans" cxnId="{7C436CD6-5B22-45DD-B092-C7A3F4517DD2}">
      <dgm:prSet/>
      <dgm:spPr/>
      <dgm:t>
        <a:bodyPr/>
        <a:lstStyle/>
        <a:p>
          <a:endParaRPr lang="en-US" sz="1900"/>
        </a:p>
      </dgm:t>
    </dgm:pt>
    <dgm:pt modelId="{927AAB24-86E8-43CE-B147-27A36BF31697}">
      <dgm:prSet custT="1"/>
      <dgm:spPr/>
      <dgm:t>
        <a:bodyPr/>
        <a:lstStyle/>
        <a:p>
          <a:r>
            <a:rPr lang="nl-NL" sz="1900" b="1" dirty="0"/>
            <a:t>Bonden:</a:t>
          </a:r>
          <a:endParaRPr lang="en-US" sz="1900" b="1" dirty="0"/>
        </a:p>
      </dgm:t>
    </dgm:pt>
    <dgm:pt modelId="{820131CC-F8CC-43CC-8D62-D61C0E1FC2E2}" type="sibTrans" cxnId="{23279FB3-3E42-4832-AD8E-F77004BAF8C1}">
      <dgm:prSet/>
      <dgm:spPr/>
      <dgm:t>
        <a:bodyPr/>
        <a:lstStyle/>
        <a:p>
          <a:endParaRPr lang="en-US" sz="1900"/>
        </a:p>
      </dgm:t>
    </dgm:pt>
    <dgm:pt modelId="{228B4346-3986-41B8-BDDE-3EBDCD4E7C42}" type="parTrans" cxnId="{23279FB3-3E42-4832-AD8E-F77004BAF8C1}">
      <dgm:prSet/>
      <dgm:spPr/>
      <dgm:t>
        <a:bodyPr/>
        <a:lstStyle/>
        <a:p>
          <a:endParaRPr lang="en-US" sz="1900"/>
        </a:p>
      </dgm:t>
    </dgm:pt>
    <dgm:pt modelId="{A83528A3-FB2D-4276-AF55-59F1536D653E}">
      <dgm:prSet custT="1"/>
      <dgm:spPr/>
      <dgm:t>
        <a:bodyPr/>
        <a:lstStyle/>
        <a:p>
          <a:r>
            <a:rPr lang="nl-NL" sz="1900" b="1" dirty="0"/>
            <a:t>Werkgever:</a:t>
          </a:r>
          <a:endParaRPr lang="en-US" sz="1900" b="1" dirty="0"/>
        </a:p>
      </dgm:t>
    </dgm:pt>
    <dgm:pt modelId="{4998269B-8671-4E18-B8C5-312CF465BF64}" type="sibTrans" cxnId="{2122587F-6336-41B0-AA2A-CCC84A991EFF}">
      <dgm:prSet/>
      <dgm:spPr/>
      <dgm:t>
        <a:bodyPr/>
        <a:lstStyle/>
        <a:p>
          <a:endParaRPr lang="en-US" sz="1900"/>
        </a:p>
      </dgm:t>
    </dgm:pt>
    <dgm:pt modelId="{22CB3C85-A0FA-4D3B-A0EA-27E95D798C43}" type="parTrans" cxnId="{2122587F-6336-41B0-AA2A-CCC84A991EFF}">
      <dgm:prSet/>
      <dgm:spPr/>
      <dgm:t>
        <a:bodyPr/>
        <a:lstStyle/>
        <a:p>
          <a:endParaRPr lang="en-US" sz="1900"/>
        </a:p>
      </dgm:t>
    </dgm:pt>
    <dgm:pt modelId="{EEC49637-80E0-47B8-B325-C8BAB15D5C9E}">
      <dgm:prSet custT="1"/>
      <dgm:spPr/>
      <dgm:t>
        <a:bodyPr/>
        <a:lstStyle/>
        <a:p>
          <a:endParaRPr lang="nl-NL" sz="1900"/>
        </a:p>
      </dgm:t>
    </dgm:pt>
    <dgm:pt modelId="{20B6C022-B448-404C-A778-6574F1A43DFE}" type="parTrans" cxnId="{9132E14C-7127-4F33-8D59-F6BA458C2B20}">
      <dgm:prSet/>
      <dgm:spPr/>
      <dgm:t>
        <a:bodyPr/>
        <a:lstStyle/>
        <a:p>
          <a:endParaRPr lang="nl-NL" sz="1900"/>
        </a:p>
      </dgm:t>
    </dgm:pt>
    <dgm:pt modelId="{EC31CA5C-B2C3-4082-AB7A-4D9EE0B6E177}" type="sibTrans" cxnId="{9132E14C-7127-4F33-8D59-F6BA458C2B20}">
      <dgm:prSet/>
      <dgm:spPr/>
      <dgm:t>
        <a:bodyPr/>
        <a:lstStyle/>
        <a:p>
          <a:endParaRPr lang="nl-NL" sz="1900"/>
        </a:p>
      </dgm:t>
    </dgm:pt>
    <dgm:pt modelId="{1ADEA167-0494-492D-B38A-34771678C244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Nieuwe collega’s zijn vollediger en breder inzetbaar dan huidige collega’s die gebruik maken</a:t>
          </a:r>
        </a:p>
      </dgm:t>
    </dgm:pt>
    <dgm:pt modelId="{8EABF54D-BEA7-4376-98FD-365DAC24CE58}" type="parTrans" cxnId="{3CFB7C22-2B9A-4B25-B85F-F39F803FA035}">
      <dgm:prSet/>
      <dgm:spPr/>
      <dgm:t>
        <a:bodyPr/>
        <a:lstStyle/>
        <a:p>
          <a:endParaRPr lang="nl-NL"/>
        </a:p>
      </dgm:t>
    </dgm:pt>
    <dgm:pt modelId="{67A56A81-1843-4254-8329-B2AE68DCDF04}" type="sibTrans" cxnId="{3CFB7C22-2B9A-4B25-B85F-F39F803FA035}">
      <dgm:prSet/>
      <dgm:spPr/>
      <dgm:t>
        <a:bodyPr/>
        <a:lstStyle/>
        <a:p>
          <a:endParaRPr lang="nl-NL"/>
        </a:p>
      </dgm:t>
    </dgm:pt>
    <dgm:pt modelId="{6908C75C-B61B-4D43-BD7C-1F1EE34A8EB1}">
      <dgm:prSet custT="1"/>
      <dgm:spPr>
        <a:ln>
          <a:noFill/>
        </a:ln>
      </dgm:spPr>
      <dgm:t>
        <a:bodyPr/>
        <a:lstStyle/>
        <a:p>
          <a:r>
            <a:rPr lang="nl-NL" sz="1500" dirty="0"/>
            <a:t>          </a:t>
          </a:r>
          <a:r>
            <a:rPr lang="nl-NL" sz="1900" dirty="0"/>
            <a:t>van RPU, nachtdienstontheffing, leeftijdsdagen enz</a:t>
          </a:r>
          <a:r>
            <a:rPr lang="nl-NL" sz="1500" dirty="0"/>
            <a:t>.</a:t>
          </a:r>
        </a:p>
      </dgm:t>
    </dgm:pt>
    <dgm:pt modelId="{F7C800CC-7BEB-412D-96CB-7629E2600627}" type="parTrans" cxnId="{8B68F51C-584F-42F2-94B0-03FDB8AB9B64}">
      <dgm:prSet/>
      <dgm:spPr/>
      <dgm:t>
        <a:bodyPr/>
        <a:lstStyle/>
        <a:p>
          <a:endParaRPr lang="nl-NL"/>
        </a:p>
      </dgm:t>
    </dgm:pt>
    <dgm:pt modelId="{E4A30858-ACB3-40D9-B289-921BFA64135B}" type="sibTrans" cxnId="{8B68F51C-584F-42F2-94B0-03FDB8AB9B64}">
      <dgm:prSet/>
      <dgm:spPr/>
      <dgm:t>
        <a:bodyPr/>
        <a:lstStyle/>
        <a:p>
          <a:endParaRPr lang="nl-NL"/>
        </a:p>
      </dgm:t>
    </dgm:pt>
    <dgm:pt modelId="{7160D626-BA87-4E0B-8CAC-FC6EBA51C05E}" type="pres">
      <dgm:prSet presAssocID="{EA961DD9-0DCC-46F9-BBA6-882D85CB2DBC}" presName="vert0" presStyleCnt="0">
        <dgm:presLayoutVars>
          <dgm:dir/>
          <dgm:animOne val="branch"/>
          <dgm:animLvl val="lvl"/>
        </dgm:presLayoutVars>
      </dgm:prSet>
      <dgm:spPr/>
    </dgm:pt>
    <dgm:pt modelId="{610F5B61-71D8-4BA6-82F7-16E104190066}" type="pres">
      <dgm:prSet presAssocID="{A83528A3-FB2D-4276-AF55-59F1536D653E}" presName="thickLine" presStyleLbl="alignNode1" presStyleIdx="0" presStyleCnt="10"/>
      <dgm:spPr/>
    </dgm:pt>
    <dgm:pt modelId="{481CA087-0DAF-4A2D-919D-ED4D412AEC66}" type="pres">
      <dgm:prSet presAssocID="{A83528A3-FB2D-4276-AF55-59F1536D653E}" presName="horz1" presStyleCnt="0"/>
      <dgm:spPr/>
    </dgm:pt>
    <dgm:pt modelId="{FCFD6C35-C7FB-418B-8693-329AD7062A08}" type="pres">
      <dgm:prSet presAssocID="{A83528A3-FB2D-4276-AF55-59F1536D653E}" presName="tx1" presStyleLbl="revTx" presStyleIdx="0" presStyleCnt="10"/>
      <dgm:spPr/>
    </dgm:pt>
    <dgm:pt modelId="{B47681D5-A82F-43C6-8B97-94A0085515B2}" type="pres">
      <dgm:prSet presAssocID="{A83528A3-FB2D-4276-AF55-59F1536D653E}" presName="vert1" presStyleCnt="0"/>
      <dgm:spPr/>
    </dgm:pt>
    <dgm:pt modelId="{BCC0A990-0F1D-464D-99C9-766AA621E80E}" type="pres">
      <dgm:prSet presAssocID="{F85883F3-9500-44CA-99C1-C8768569AF10}" presName="thickLine" presStyleLbl="alignNode1" presStyleIdx="1" presStyleCnt="10"/>
      <dgm:spPr/>
    </dgm:pt>
    <dgm:pt modelId="{ECEDB0DB-85BB-4FBF-803B-FB7521DCC87E}" type="pres">
      <dgm:prSet presAssocID="{F85883F3-9500-44CA-99C1-C8768569AF10}" presName="horz1" presStyleCnt="0"/>
      <dgm:spPr/>
    </dgm:pt>
    <dgm:pt modelId="{B5BA491E-7260-450C-BBEC-9232C4AF88BB}" type="pres">
      <dgm:prSet presAssocID="{F85883F3-9500-44CA-99C1-C8768569AF10}" presName="tx1" presStyleLbl="revTx" presStyleIdx="1" presStyleCnt="10"/>
      <dgm:spPr/>
    </dgm:pt>
    <dgm:pt modelId="{923E53C5-69F7-4C79-B6A1-941756AC95A5}" type="pres">
      <dgm:prSet presAssocID="{F85883F3-9500-44CA-99C1-C8768569AF10}" presName="vert1" presStyleCnt="0"/>
      <dgm:spPr/>
    </dgm:pt>
    <dgm:pt modelId="{B9299CAF-0BCF-47BB-ADCB-58798CDD7804}" type="pres">
      <dgm:prSet presAssocID="{EEC49637-80E0-47B8-B325-C8BAB15D5C9E}" presName="thickLine" presStyleLbl="alignNode1" presStyleIdx="2" presStyleCnt="10"/>
      <dgm:spPr/>
    </dgm:pt>
    <dgm:pt modelId="{9198F38A-7957-4FB2-A630-94316E79D5AA}" type="pres">
      <dgm:prSet presAssocID="{EEC49637-80E0-47B8-B325-C8BAB15D5C9E}" presName="horz1" presStyleCnt="0"/>
      <dgm:spPr/>
    </dgm:pt>
    <dgm:pt modelId="{DF7FF8FD-301A-4403-87AC-75A33BD906EF}" type="pres">
      <dgm:prSet presAssocID="{EEC49637-80E0-47B8-B325-C8BAB15D5C9E}" presName="tx1" presStyleLbl="revTx" presStyleIdx="2" presStyleCnt="10"/>
      <dgm:spPr/>
    </dgm:pt>
    <dgm:pt modelId="{427ECE60-B753-40AA-9B1D-63302087D825}" type="pres">
      <dgm:prSet presAssocID="{EEC49637-80E0-47B8-B325-C8BAB15D5C9E}" presName="vert1" presStyleCnt="0"/>
      <dgm:spPr/>
    </dgm:pt>
    <dgm:pt modelId="{B4B410BE-0E95-4D0B-B616-9DB111CCFB5D}" type="pres">
      <dgm:prSet presAssocID="{927AAB24-86E8-43CE-B147-27A36BF31697}" presName="thickLine" presStyleLbl="alignNode1" presStyleIdx="3" presStyleCnt="10"/>
      <dgm:spPr/>
    </dgm:pt>
    <dgm:pt modelId="{7F78F1BF-27EE-470E-A4D6-147AA51E107C}" type="pres">
      <dgm:prSet presAssocID="{927AAB24-86E8-43CE-B147-27A36BF31697}" presName="horz1" presStyleCnt="0"/>
      <dgm:spPr/>
    </dgm:pt>
    <dgm:pt modelId="{DB1241F7-3C54-440B-B0DB-57D33DAC4030}" type="pres">
      <dgm:prSet presAssocID="{927AAB24-86E8-43CE-B147-27A36BF31697}" presName="tx1" presStyleLbl="revTx" presStyleIdx="3" presStyleCnt="10"/>
      <dgm:spPr/>
    </dgm:pt>
    <dgm:pt modelId="{2755B81A-30C4-4733-A1EB-34590802A299}" type="pres">
      <dgm:prSet presAssocID="{927AAB24-86E8-43CE-B147-27A36BF31697}" presName="vert1" presStyleCnt="0"/>
      <dgm:spPr/>
    </dgm:pt>
    <dgm:pt modelId="{404BC86B-8673-416B-B04C-BF52D4706063}" type="pres">
      <dgm:prSet presAssocID="{826E06F4-D0C5-4B02-8753-B3C17CB07BA0}" presName="thickLine" presStyleLbl="alignNode1" presStyleIdx="4" presStyleCnt="10"/>
      <dgm:spPr/>
    </dgm:pt>
    <dgm:pt modelId="{ACF504B7-CDFD-4ADC-9270-0AFE59E366F3}" type="pres">
      <dgm:prSet presAssocID="{826E06F4-D0C5-4B02-8753-B3C17CB07BA0}" presName="horz1" presStyleCnt="0"/>
      <dgm:spPr/>
    </dgm:pt>
    <dgm:pt modelId="{18D12786-B06F-4B64-9F50-CBB5F90DFD95}" type="pres">
      <dgm:prSet presAssocID="{826E06F4-D0C5-4B02-8753-B3C17CB07BA0}" presName="tx1" presStyleLbl="revTx" presStyleIdx="4" presStyleCnt="10"/>
      <dgm:spPr/>
    </dgm:pt>
    <dgm:pt modelId="{4B0549E2-A62D-48AA-8CB4-94435B706A02}" type="pres">
      <dgm:prSet presAssocID="{826E06F4-D0C5-4B02-8753-B3C17CB07BA0}" presName="vert1" presStyleCnt="0"/>
      <dgm:spPr/>
    </dgm:pt>
    <dgm:pt modelId="{F2DCC24B-6700-4348-A3E4-48A5DC9A54FF}" type="pres">
      <dgm:prSet presAssocID="{205D2968-B27E-4C09-A3B6-6FCDB7B81968}" presName="thickLine" presStyleLbl="alignNode1" presStyleIdx="5" presStyleCnt="10"/>
      <dgm:spPr/>
    </dgm:pt>
    <dgm:pt modelId="{E8F3BA3E-5D0C-471A-AE1E-AD0E015A4DBD}" type="pres">
      <dgm:prSet presAssocID="{205D2968-B27E-4C09-A3B6-6FCDB7B81968}" presName="horz1" presStyleCnt="0"/>
      <dgm:spPr/>
    </dgm:pt>
    <dgm:pt modelId="{84E38714-126B-4236-A09E-31966BADD710}" type="pres">
      <dgm:prSet presAssocID="{205D2968-B27E-4C09-A3B6-6FCDB7B81968}" presName="tx1" presStyleLbl="revTx" presStyleIdx="5" presStyleCnt="10"/>
      <dgm:spPr/>
    </dgm:pt>
    <dgm:pt modelId="{81BB4AA7-B8AE-4862-9F5A-FAB34C7B8335}" type="pres">
      <dgm:prSet presAssocID="{205D2968-B27E-4C09-A3B6-6FCDB7B81968}" presName="vert1" presStyleCnt="0"/>
      <dgm:spPr/>
    </dgm:pt>
    <dgm:pt modelId="{B93EF8D9-E16F-477C-9B9D-091E679319ED}" type="pres">
      <dgm:prSet presAssocID="{918AD9F0-82A6-4F83-A5DA-0388D08BE3D5}" presName="thickLine" presStyleLbl="alignNode1" presStyleIdx="6" presStyleCnt="10"/>
      <dgm:spPr/>
    </dgm:pt>
    <dgm:pt modelId="{7070A46F-ECC1-46CF-92C8-086D045135BB}" type="pres">
      <dgm:prSet presAssocID="{918AD9F0-82A6-4F83-A5DA-0388D08BE3D5}" presName="horz1" presStyleCnt="0"/>
      <dgm:spPr/>
    </dgm:pt>
    <dgm:pt modelId="{9E217413-1B83-479A-A9C4-E05A2F5DE50B}" type="pres">
      <dgm:prSet presAssocID="{918AD9F0-82A6-4F83-A5DA-0388D08BE3D5}" presName="tx1" presStyleLbl="revTx" presStyleIdx="6" presStyleCnt="10"/>
      <dgm:spPr/>
    </dgm:pt>
    <dgm:pt modelId="{51341E9D-2048-4F6A-B67E-E7C443025025}" type="pres">
      <dgm:prSet presAssocID="{918AD9F0-82A6-4F83-A5DA-0388D08BE3D5}" presName="vert1" presStyleCnt="0"/>
      <dgm:spPr/>
    </dgm:pt>
    <dgm:pt modelId="{3C2276D7-2217-46A3-8A7F-BC9C50078C07}" type="pres">
      <dgm:prSet presAssocID="{293F7E1C-9FD2-4ED5-AA4C-6C6F620F4E6E}" presName="thickLine" presStyleLbl="alignNode1" presStyleIdx="7" presStyleCnt="10"/>
      <dgm:spPr/>
    </dgm:pt>
    <dgm:pt modelId="{F023E45C-87CD-4AAE-BBEC-793F37B55E0C}" type="pres">
      <dgm:prSet presAssocID="{293F7E1C-9FD2-4ED5-AA4C-6C6F620F4E6E}" presName="horz1" presStyleCnt="0"/>
      <dgm:spPr/>
    </dgm:pt>
    <dgm:pt modelId="{2BE50340-D87D-47C5-A665-0B71E2E3CCC5}" type="pres">
      <dgm:prSet presAssocID="{293F7E1C-9FD2-4ED5-AA4C-6C6F620F4E6E}" presName="tx1" presStyleLbl="revTx" presStyleIdx="7" presStyleCnt="10"/>
      <dgm:spPr/>
    </dgm:pt>
    <dgm:pt modelId="{B9FCA5B3-19F8-4C42-8DFB-1AA87FC42DB0}" type="pres">
      <dgm:prSet presAssocID="{293F7E1C-9FD2-4ED5-AA4C-6C6F620F4E6E}" presName="vert1" presStyleCnt="0"/>
      <dgm:spPr/>
    </dgm:pt>
    <dgm:pt modelId="{C0855C81-CBFE-4E14-B375-9DFD9F44A690}" type="pres">
      <dgm:prSet presAssocID="{1ADEA167-0494-492D-B38A-34771678C244}" presName="thickLine" presStyleLbl="alignNode1" presStyleIdx="8" presStyleCnt="10"/>
      <dgm:spPr/>
    </dgm:pt>
    <dgm:pt modelId="{9A8235B4-66AF-47FB-87E3-FBE4F06DA147}" type="pres">
      <dgm:prSet presAssocID="{1ADEA167-0494-492D-B38A-34771678C244}" presName="horz1" presStyleCnt="0"/>
      <dgm:spPr/>
    </dgm:pt>
    <dgm:pt modelId="{D58B72A4-2EB1-46FF-9BAF-2942181F3917}" type="pres">
      <dgm:prSet presAssocID="{1ADEA167-0494-492D-B38A-34771678C244}" presName="tx1" presStyleLbl="revTx" presStyleIdx="8" presStyleCnt="10"/>
      <dgm:spPr/>
    </dgm:pt>
    <dgm:pt modelId="{A0542F55-57ED-4C85-A42A-B7DA90203CB6}" type="pres">
      <dgm:prSet presAssocID="{1ADEA167-0494-492D-B38A-34771678C244}" presName="vert1" presStyleCnt="0"/>
      <dgm:spPr/>
    </dgm:pt>
    <dgm:pt modelId="{CE012663-EC72-4386-88F6-06A8D93C4F12}" type="pres">
      <dgm:prSet presAssocID="{6908C75C-B61B-4D43-BD7C-1F1EE34A8EB1}" presName="thickLine" presStyleLbl="alignNode1" presStyleIdx="9" presStyleCnt="10"/>
      <dgm:spPr/>
    </dgm:pt>
    <dgm:pt modelId="{66E83EB3-2AC3-4130-AE1A-97B5DAF3BAAC}" type="pres">
      <dgm:prSet presAssocID="{6908C75C-B61B-4D43-BD7C-1F1EE34A8EB1}" presName="horz1" presStyleCnt="0"/>
      <dgm:spPr/>
    </dgm:pt>
    <dgm:pt modelId="{59FC90D6-3CA6-4BF5-B0AE-A820BF04C3B7}" type="pres">
      <dgm:prSet presAssocID="{6908C75C-B61B-4D43-BD7C-1F1EE34A8EB1}" presName="tx1" presStyleLbl="revTx" presStyleIdx="9" presStyleCnt="10"/>
      <dgm:spPr/>
    </dgm:pt>
    <dgm:pt modelId="{F9BD5053-C936-48B1-9478-6A10B6AA1B55}" type="pres">
      <dgm:prSet presAssocID="{6908C75C-B61B-4D43-BD7C-1F1EE34A8EB1}" presName="vert1" presStyleCnt="0"/>
      <dgm:spPr/>
    </dgm:pt>
  </dgm:ptLst>
  <dgm:cxnLst>
    <dgm:cxn modelId="{09D9C016-5D96-483A-9227-653F9AEE1656}" type="presOf" srcId="{F85883F3-9500-44CA-99C1-C8768569AF10}" destId="{B5BA491E-7260-450C-BBEC-9232C4AF88BB}" srcOrd="0" destOrd="0" presId="urn:microsoft.com/office/officeart/2008/layout/LinedList"/>
    <dgm:cxn modelId="{8B68F51C-584F-42F2-94B0-03FDB8AB9B64}" srcId="{EA961DD9-0DCC-46F9-BBA6-882D85CB2DBC}" destId="{6908C75C-B61B-4D43-BD7C-1F1EE34A8EB1}" srcOrd="9" destOrd="0" parTransId="{F7C800CC-7BEB-412D-96CB-7629E2600627}" sibTransId="{E4A30858-ACB3-40D9-B289-921BFA64135B}"/>
    <dgm:cxn modelId="{3CFB7C22-2B9A-4B25-B85F-F39F803FA035}" srcId="{EA961DD9-0DCC-46F9-BBA6-882D85CB2DBC}" destId="{1ADEA167-0494-492D-B38A-34771678C244}" srcOrd="8" destOrd="0" parTransId="{8EABF54D-BEA7-4376-98FD-365DAC24CE58}" sibTransId="{67A56A81-1843-4254-8329-B2AE68DCDF04}"/>
    <dgm:cxn modelId="{ED289623-DE8C-4E54-A64D-A57104938A65}" type="presOf" srcId="{1ADEA167-0494-492D-B38A-34771678C244}" destId="{D58B72A4-2EB1-46FF-9BAF-2942181F3917}" srcOrd="0" destOrd="0" presId="urn:microsoft.com/office/officeart/2008/layout/LinedList"/>
    <dgm:cxn modelId="{50B82527-61EE-4798-A104-82D25A83191B}" type="presOf" srcId="{6908C75C-B61B-4D43-BD7C-1F1EE34A8EB1}" destId="{59FC90D6-3CA6-4BF5-B0AE-A820BF04C3B7}" srcOrd="0" destOrd="0" presId="urn:microsoft.com/office/officeart/2008/layout/LinedList"/>
    <dgm:cxn modelId="{B066D835-DB5F-4A4C-8FFD-9FEC2A2C76A6}" type="presOf" srcId="{EA961DD9-0DCC-46F9-BBA6-882D85CB2DBC}" destId="{7160D626-BA87-4E0B-8CAC-FC6EBA51C05E}" srcOrd="0" destOrd="0" presId="urn:microsoft.com/office/officeart/2008/layout/LinedList"/>
    <dgm:cxn modelId="{8E2A933F-8D63-475E-B782-B2F2F071116A}" type="presOf" srcId="{205D2968-B27E-4C09-A3B6-6FCDB7B81968}" destId="{84E38714-126B-4236-A09E-31966BADD710}" srcOrd="0" destOrd="0" presId="urn:microsoft.com/office/officeart/2008/layout/LinedList"/>
    <dgm:cxn modelId="{917FF460-6B60-4B94-A546-CA153F84C2B0}" type="presOf" srcId="{A83528A3-FB2D-4276-AF55-59F1536D653E}" destId="{FCFD6C35-C7FB-418B-8693-329AD7062A08}" srcOrd="0" destOrd="0" presId="urn:microsoft.com/office/officeart/2008/layout/LinedList"/>
    <dgm:cxn modelId="{9132E14C-7127-4F33-8D59-F6BA458C2B20}" srcId="{EA961DD9-0DCC-46F9-BBA6-882D85CB2DBC}" destId="{EEC49637-80E0-47B8-B325-C8BAB15D5C9E}" srcOrd="2" destOrd="0" parTransId="{20B6C022-B448-404C-A778-6574F1A43DFE}" sibTransId="{EC31CA5C-B2C3-4082-AB7A-4D9EE0B6E177}"/>
    <dgm:cxn modelId="{2122587F-6336-41B0-AA2A-CCC84A991EFF}" srcId="{EA961DD9-0DCC-46F9-BBA6-882D85CB2DBC}" destId="{A83528A3-FB2D-4276-AF55-59F1536D653E}" srcOrd="0" destOrd="0" parTransId="{22CB3C85-A0FA-4D3B-A0EA-27E95D798C43}" sibTransId="{4998269B-8671-4E18-B8C5-312CF465BF64}"/>
    <dgm:cxn modelId="{82AEBA8B-0026-4D21-98D0-AAEEC8581266}" srcId="{EA961DD9-0DCC-46F9-BBA6-882D85CB2DBC}" destId="{205D2968-B27E-4C09-A3B6-6FCDB7B81968}" srcOrd="5" destOrd="0" parTransId="{319375BD-DDFB-43A2-8921-2150ACE9C6E3}" sibTransId="{D696C04D-5DE6-4AD7-89C5-A67DBEC22D6A}"/>
    <dgm:cxn modelId="{93C00296-F937-41C9-AFC8-B3662F434095}" type="presOf" srcId="{EEC49637-80E0-47B8-B325-C8BAB15D5C9E}" destId="{DF7FF8FD-301A-4403-87AC-75A33BD906EF}" srcOrd="0" destOrd="0" presId="urn:microsoft.com/office/officeart/2008/layout/LinedList"/>
    <dgm:cxn modelId="{D64C959E-1D56-4D23-8B70-094860963198}" srcId="{EA961DD9-0DCC-46F9-BBA6-882D85CB2DBC}" destId="{918AD9F0-82A6-4F83-A5DA-0388D08BE3D5}" srcOrd="6" destOrd="0" parTransId="{9C342419-FB62-47F0-B27E-F10E90B4C513}" sibTransId="{1CB3CE58-B781-401C-B8DA-E0698F1FA848}"/>
    <dgm:cxn modelId="{64245B9F-F967-432F-88ED-AF2CAB13FFA2}" srcId="{EA961DD9-0DCC-46F9-BBA6-882D85CB2DBC}" destId="{F85883F3-9500-44CA-99C1-C8768569AF10}" srcOrd="1" destOrd="0" parTransId="{80C8972B-2286-4AA7-93E2-E233DEC7C834}" sibTransId="{A61309E0-12F3-4A46-8F14-3F7A82ACD410}"/>
    <dgm:cxn modelId="{23279FB3-3E42-4832-AD8E-F77004BAF8C1}" srcId="{EA961DD9-0DCC-46F9-BBA6-882D85CB2DBC}" destId="{927AAB24-86E8-43CE-B147-27A36BF31697}" srcOrd="3" destOrd="0" parTransId="{228B4346-3986-41B8-BDDE-3EBDCD4E7C42}" sibTransId="{820131CC-F8CC-43CC-8D62-D61C0E1FC2E2}"/>
    <dgm:cxn modelId="{5BF81FB5-BB97-4435-BFA6-68A4A917B331}" type="presOf" srcId="{293F7E1C-9FD2-4ED5-AA4C-6C6F620F4E6E}" destId="{2BE50340-D87D-47C5-A665-0B71E2E3CCC5}" srcOrd="0" destOrd="0" presId="urn:microsoft.com/office/officeart/2008/layout/LinedList"/>
    <dgm:cxn modelId="{0B412AB9-4D24-4556-8A0E-49B3265B39B1}" type="presOf" srcId="{826E06F4-D0C5-4B02-8753-B3C17CB07BA0}" destId="{18D12786-B06F-4B64-9F50-CBB5F90DFD95}" srcOrd="0" destOrd="0" presId="urn:microsoft.com/office/officeart/2008/layout/LinedList"/>
    <dgm:cxn modelId="{7C436CD6-5B22-45DD-B092-C7A3F4517DD2}" srcId="{EA961DD9-0DCC-46F9-BBA6-882D85CB2DBC}" destId="{293F7E1C-9FD2-4ED5-AA4C-6C6F620F4E6E}" srcOrd="7" destOrd="0" parTransId="{0018D715-35AB-4993-A3FF-CBB96C7C8C08}" sibTransId="{9AF868D6-2E01-4AC8-B7AD-AA2EE07F7E54}"/>
    <dgm:cxn modelId="{070DC2E3-80EA-4A07-9AF5-0F1E0236F236}" type="presOf" srcId="{927AAB24-86E8-43CE-B147-27A36BF31697}" destId="{DB1241F7-3C54-440B-B0DB-57D33DAC4030}" srcOrd="0" destOrd="0" presId="urn:microsoft.com/office/officeart/2008/layout/LinedList"/>
    <dgm:cxn modelId="{4CA8C0E9-B60F-420F-BDCC-3F86468C5EA4}" type="presOf" srcId="{918AD9F0-82A6-4F83-A5DA-0388D08BE3D5}" destId="{9E217413-1B83-479A-A9C4-E05A2F5DE50B}" srcOrd="0" destOrd="0" presId="urn:microsoft.com/office/officeart/2008/layout/LinedList"/>
    <dgm:cxn modelId="{211386F6-D6AC-481B-83D2-F04469396472}" srcId="{EA961DD9-0DCC-46F9-BBA6-882D85CB2DBC}" destId="{826E06F4-D0C5-4B02-8753-B3C17CB07BA0}" srcOrd="4" destOrd="0" parTransId="{15DDB05A-1E4C-45C2-B3AF-82BD686C3533}" sibTransId="{A6331163-9C54-46EC-ACC1-A7766157B499}"/>
    <dgm:cxn modelId="{C6F70173-CA1E-4A90-94EF-0F7EA5908E70}" type="presParOf" srcId="{7160D626-BA87-4E0B-8CAC-FC6EBA51C05E}" destId="{610F5B61-71D8-4BA6-82F7-16E104190066}" srcOrd="0" destOrd="0" presId="urn:microsoft.com/office/officeart/2008/layout/LinedList"/>
    <dgm:cxn modelId="{FA08EB81-CDF5-40FE-8D05-2B779417A322}" type="presParOf" srcId="{7160D626-BA87-4E0B-8CAC-FC6EBA51C05E}" destId="{481CA087-0DAF-4A2D-919D-ED4D412AEC66}" srcOrd="1" destOrd="0" presId="urn:microsoft.com/office/officeart/2008/layout/LinedList"/>
    <dgm:cxn modelId="{A52A5EF2-D43A-4A0D-872A-DEA1E0118FCA}" type="presParOf" srcId="{481CA087-0DAF-4A2D-919D-ED4D412AEC66}" destId="{FCFD6C35-C7FB-418B-8693-329AD7062A08}" srcOrd="0" destOrd="0" presId="urn:microsoft.com/office/officeart/2008/layout/LinedList"/>
    <dgm:cxn modelId="{A3687059-569A-4C93-B17B-849D89F33EB5}" type="presParOf" srcId="{481CA087-0DAF-4A2D-919D-ED4D412AEC66}" destId="{B47681D5-A82F-43C6-8B97-94A0085515B2}" srcOrd="1" destOrd="0" presId="urn:microsoft.com/office/officeart/2008/layout/LinedList"/>
    <dgm:cxn modelId="{0DFB0BBD-D903-4245-A48E-63B14544E260}" type="presParOf" srcId="{7160D626-BA87-4E0B-8CAC-FC6EBA51C05E}" destId="{BCC0A990-0F1D-464D-99C9-766AA621E80E}" srcOrd="2" destOrd="0" presId="urn:microsoft.com/office/officeart/2008/layout/LinedList"/>
    <dgm:cxn modelId="{9CF18366-1E4B-4274-940B-ED0F7C96F19C}" type="presParOf" srcId="{7160D626-BA87-4E0B-8CAC-FC6EBA51C05E}" destId="{ECEDB0DB-85BB-4FBF-803B-FB7521DCC87E}" srcOrd="3" destOrd="0" presId="urn:microsoft.com/office/officeart/2008/layout/LinedList"/>
    <dgm:cxn modelId="{0A25A8CA-6465-414F-878C-945B2AE0BC91}" type="presParOf" srcId="{ECEDB0DB-85BB-4FBF-803B-FB7521DCC87E}" destId="{B5BA491E-7260-450C-BBEC-9232C4AF88BB}" srcOrd="0" destOrd="0" presId="urn:microsoft.com/office/officeart/2008/layout/LinedList"/>
    <dgm:cxn modelId="{5CD41373-D357-46D2-A175-9749C36F8513}" type="presParOf" srcId="{ECEDB0DB-85BB-4FBF-803B-FB7521DCC87E}" destId="{923E53C5-69F7-4C79-B6A1-941756AC95A5}" srcOrd="1" destOrd="0" presId="urn:microsoft.com/office/officeart/2008/layout/LinedList"/>
    <dgm:cxn modelId="{21730C68-8902-4298-8239-22377B0DE482}" type="presParOf" srcId="{7160D626-BA87-4E0B-8CAC-FC6EBA51C05E}" destId="{B9299CAF-0BCF-47BB-ADCB-58798CDD7804}" srcOrd="4" destOrd="0" presId="urn:microsoft.com/office/officeart/2008/layout/LinedList"/>
    <dgm:cxn modelId="{3F6A1918-A967-4D3F-AC3E-DC79B3B62709}" type="presParOf" srcId="{7160D626-BA87-4E0B-8CAC-FC6EBA51C05E}" destId="{9198F38A-7957-4FB2-A630-94316E79D5AA}" srcOrd="5" destOrd="0" presId="urn:microsoft.com/office/officeart/2008/layout/LinedList"/>
    <dgm:cxn modelId="{756011B8-38D4-41E9-BE76-490BC1E4694D}" type="presParOf" srcId="{9198F38A-7957-4FB2-A630-94316E79D5AA}" destId="{DF7FF8FD-301A-4403-87AC-75A33BD906EF}" srcOrd="0" destOrd="0" presId="urn:microsoft.com/office/officeart/2008/layout/LinedList"/>
    <dgm:cxn modelId="{30020A8A-4C09-44A0-8154-4C440848618C}" type="presParOf" srcId="{9198F38A-7957-4FB2-A630-94316E79D5AA}" destId="{427ECE60-B753-40AA-9B1D-63302087D825}" srcOrd="1" destOrd="0" presId="urn:microsoft.com/office/officeart/2008/layout/LinedList"/>
    <dgm:cxn modelId="{9F05732D-A18C-4BCC-87FA-2F7BDE5F138E}" type="presParOf" srcId="{7160D626-BA87-4E0B-8CAC-FC6EBA51C05E}" destId="{B4B410BE-0E95-4D0B-B616-9DB111CCFB5D}" srcOrd="6" destOrd="0" presId="urn:microsoft.com/office/officeart/2008/layout/LinedList"/>
    <dgm:cxn modelId="{690A867D-B4F7-45DB-9AC0-5AC92BF0CF02}" type="presParOf" srcId="{7160D626-BA87-4E0B-8CAC-FC6EBA51C05E}" destId="{7F78F1BF-27EE-470E-A4D6-147AA51E107C}" srcOrd="7" destOrd="0" presId="urn:microsoft.com/office/officeart/2008/layout/LinedList"/>
    <dgm:cxn modelId="{05A3421A-5282-40A8-84CE-2083459930D9}" type="presParOf" srcId="{7F78F1BF-27EE-470E-A4D6-147AA51E107C}" destId="{DB1241F7-3C54-440B-B0DB-57D33DAC4030}" srcOrd="0" destOrd="0" presId="urn:microsoft.com/office/officeart/2008/layout/LinedList"/>
    <dgm:cxn modelId="{E54940FB-C734-4D0B-B9C4-20769C6829E1}" type="presParOf" srcId="{7F78F1BF-27EE-470E-A4D6-147AA51E107C}" destId="{2755B81A-30C4-4733-A1EB-34590802A299}" srcOrd="1" destOrd="0" presId="urn:microsoft.com/office/officeart/2008/layout/LinedList"/>
    <dgm:cxn modelId="{C28681AD-C9AB-442F-9F21-FE47CEAB2482}" type="presParOf" srcId="{7160D626-BA87-4E0B-8CAC-FC6EBA51C05E}" destId="{404BC86B-8673-416B-B04C-BF52D4706063}" srcOrd="8" destOrd="0" presId="urn:microsoft.com/office/officeart/2008/layout/LinedList"/>
    <dgm:cxn modelId="{BA303855-F1DD-46D7-A3AD-8D0DBDB184BB}" type="presParOf" srcId="{7160D626-BA87-4E0B-8CAC-FC6EBA51C05E}" destId="{ACF504B7-CDFD-4ADC-9270-0AFE59E366F3}" srcOrd="9" destOrd="0" presId="urn:microsoft.com/office/officeart/2008/layout/LinedList"/>
    <dgm:cxn modelId="{AC161C90-14D5-45F3-818E-899D99D627AE}" type="presParOf" srcId="{ACF504B7-CDFD-4ADC-9270-0AFE59E366F3}" destId="{18D12786-B06F-4B64-9F50-CBB5F90DFD95}" srcOrd="0" destOrd="0" presId="urn:microsoft.com/office/officeart/2008/layout/LinedList"/>
    <dgm:cxn modelId="{E41F94A1-37EE-431B-8519-F0A5C3B9F3E5}" type="presParOf" srcId="{ACF504B7-CDFD-4ADC-9270-0AFE59E366F3}" destId="{4B0549E2-A62D-48AA-8CB4-94435B706A02}" srcOrd="1" destOrd="0" presId="urn:microsoft.com/office/officeart/2008/layout/LinedList"/>
    <dgm:cxn modelId="{5F413963-954C-4431-BA45-954D8D5E8828}" type="presParOf" srcId="{7160D626-BA87-4E0B-8CAC-FC6EBA51C05E}" destId="{F2DCC24B-6700-4348-A3E4-48A5DC9A54FF}" srcOrd="10" destOrd="0" presId="urn:microsoft.com/office/officeart/2008/layout/LinedList"/>
    <dgm:cxn modelId="{2D371849-B33B-4803-96DF-0EF88D0B1225}" type="presParOf" srcId="{7160D626-BA87-4E0B-8CAC-FC6EBA51C05E}" destId="{E8F3BA3E-5D0C-471A-AE1E-AD0E015A4DBD}" srcOrd="11" destOrd="0" presId="urn:microsoft.com/office/officeart/2008/layout/LinedList"/>
    <dgm:cxn modelId="{1D45B5D9-C38E-4A3C-9185-28CFBE68B7B5}" type="presParOf" srcId="{E8F3BA3E-5D0C-471A-AE1E-AD0E015A4DBD}" destId="{84E38714-126B-4236-A09E-31966BADD710}" srcOrd="0" destOrd="0" presId="urn:microsoft.com/office/officeart/2008/layout/LinedList"/>
    <dgm:cxn modelId="{B8C48BE1-5432-4807-A016-4FC70F214C95}" type="presParOf" srcId="{E8F3BA3E-5D0C-471A-AE1E-AD0E015A4DBD}" destId="{81BB4AA7-B8AE-4862-9F5A-FAB34C7B8335}" srcOrd="1" destOrd="0" presId="urn:microsoft.com/office/officeart/2008/layout/LinedList"/>
    <dgm:cxn modelId="{664761B6-3EE5-4523-A427-D643747ECB93}" type="presParOf" srcId="{7160D626-BA87-4E0B-8CAC-FC6EBA51C05E}" destId="{B93EF8D9-E16F-477C-9B9D-091E679319ED}" srcOrd="12" destOrd="0" presId="urn:microsoft.com/office/officeart/2008/layout/LinedList"/>
    <dgm:cxn modelId="{22479958-27FB-4B55-89F4-D08A1ADDA97D}" type="presParOf" srcId="{7160D626-BA87-4E0B-8CAC-FC6EBA51C05E}" destId="{7070A46F-ECC1-46CF-92C8-086D045135BB}" srcOrd="13" destOrd="0" presId="urn:microsoft.com/office/officeart/2008/layout/LinedList"/>
    <dgm:cxn modelId="{98E1AC2A-6BFF-4563-A206-DE9598A46F75}" type="presParOf" srcId="{7070A46F-ECC1-46CF-92C8-086D045135BB}" destId="{9E217413-1B83-479A-A9C4-E05A2F5DE50B}" srcOrd="0" destOrd="0" presId="urn:microsoft.com/office/officeart/2008/layout/LinedList"/>
    <dgm:cxn modelId="{47278A47-77C1-42A5-9D3D-DE7F029CF56B}" type="presParOf" srcId="{7070A46F-ECC1-46CF-92C8-086D045135BB}" destId="{51341E9D-2048-4F6A-B67E-E7C443025025}" srcOrd="1" destOrd="0" presId="urn:microsoft.com/office/officeart/2008/layout/LinedList"/>
    <dgm:cxn modelId="{FAB1217E-6D24-4E78-AB7E-41B93667E5DB}" type="presParOf" srcId="{7160D626-BA87-4E0B-8CAC-FC6EBA51C05E}" destId="{3C2276D7-2217-46A3-8A7F-BC9C50078C07}" srcOrd="14" destOrd="0" presId="urn:microsoft.com/office/officeart/2008/layout/LinedList"/>
    <dgm:cxn modelId="{596F8684-2491-4287-BF9C-477D088C3CAF}" type="presParOf" srcId="{7160D626-BA87-4E0B-8CAC-FC6EBA51C05E}" destId="{F023E45C-87CD-4AAE-BBEC-793F37B55E0C}" srcOrd="15" destOrd="0" presId="urn:microsoft.com/office/officeart/2008/layout/LinedList"/>
    <dgm:cxn modelId="{34ED4963-6368-4E82-964C-FC9F05ACB8BC}" type="presParOf" srcId="{F023E45C-87CD-4AAE-BBEC-793F37B55E0C}" destId="{2BE50340-D87D-47C5-A665-0B71E2E3CCC5}" srcOrd="0" destOrd="0" presId="urn:microsoft.com/office/officeart/2008/layout/LinedList"/>
    <dgm:cxn modelId="{CAD83EC3-A273-4D4C-B913-7415B7752329}" type="presParOf" srcId="{F023E45C-87CD-4AAE-BBEC-793F37B55E0C}" destId="{B9FCA5B3-19F8-4C42-8DFB-1AA87FC42DB0}" srcOrd="1" destOrd="0" presId="urn:microsoft.com/office/officeart/2008/layout/LinedList"/>
    <dgm:cxn modelId="{4B99B3DA-2DF5-4B9C-A869-B98A0DD02000}" type="presParOf" srcId="{7160D626-BA87-4E0B-8CAC-FC6EBA51C05E}" destId="{C0855C81-CBFE-4E14-B375-9DFD9F44A690}" srcOrd="16" destOrd="0" presId="urn:microsoft.com/office/officeart/2008/layout/LinedList"/>
    <dgm:cxn modelId="{1BF90632-D635-4EAF-A34B-794C195AB8F2}" type="presParOf" srcId="{7160D626-BA87-4E0B-8CAC-FC6EBA51C05E}" destId="{9A8235B4-66AF-47FB-87E3-FBE4F06DA147}" srcOrd="17" destOrd="0" presId="urn:microsoft.com/office/officeart/2008/layout/LinedList"/>
    <dgm:cxn modelId="{0648E6EE-667E-47C2-B663-074B7734B401}" type="presParOf" srcId="{9A8235B4-66AF-47FB-87E3-FBE4F06DA147}" destId="{D58B72A4-2EB1-46FF-9BAF-2942181F3917}" srcOrd="0" destOrd="0" presId="urn:microsoft.com/office/officeart/2008/layout/LinedList"/>
    <dgm:cxn modelId="{4E6AFB74-9D66-41C5-91CA-374A701054C5}" type="presParOf" srcId="{9A8235B4-66AF-47FB-87E3-FBE4F06DA147}" destId="{A0542F55-57ED-4C85-A42A-B7DA90203CB6}" srcOrd="1" destOrd="0" presId="urn:microsoft.com/office/officeart/2008/layout/LinedList"/>
    <dgm:cxn modelId="{E2B2A4A2-A67D-4D74-B042-4834A4828FAA}" type="presParOf" srcId="{7160D626-BA87-4E0B-8CAC-FC6EBA51C05E}" destId="{CE012663-EC72-4386-88F6-06A8D93C4F12}" srcOrd="18" destOrd="0" presId="urn:microsoft.com/office/officeart/2008/layout/LinedList"/>
    <dgm:cxn modelId="{896C2884-26C0-4158-A0C6-FC3F69218749}" type="presParOf" srcId="{7160D626-BA87-4E0B-8CAC-FC6EBA51C05E}" destId="{66E83EB3-2AC3-4130-AE1A-97B5DAF3BAAC}" srcOrd="19" destOrd="0" presId="urn:microsoft.com/office/officeart/2008/layout/LinedList"/>
    <dgm:cxn modelId="{7E04635E-9AA2-450E-8E91-D3FE372667B7}" type="presParOf" srcId="{66E83EB3-2AC3-4130-AE1A-97B5DAF3BAAC}" destId="{59FC90D6-3CA6-4BF5-B0AE-A820BF04C3B7}" srcOrd="0" destOrd="0" presId="urn:microsoft.com/office/officeart/2008/layout/LinedList"/>
    <dgm:cxn modelId="{BC1F5D19-AB6F-4D89-9A19-FBE2A0B22419}" type="presParOf" srcId="{66E83EB3-2AC3-4130-AE1A-97B5DAF3BAAC}" destId="{F9BD5053-C936-48B1-9478-6A10B6AA1B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961DD9-0DCC-46F9-BBA6-882D85CB2D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5883F3-9500-44CA-99C1-C8768569AF10}">
      <dgm:prSet custT="1"/>
      <dgm:spPr/>
      <dgm:t>
        <a:bodyPr lIns="252000"/>
        <a:lstStyle/>
        <a:p>
          <a:r>
            <a:rPr lang="nl-NL" sz="1900" dirty="0">
              <a:sym typeface="Symbol" panose="05050102010706020507" pitchFamily="18" charset="2"/>
            </a:rPr>
            <a:t>  </a:t>
          </a:r>
          <a:r>
            <a:rPr lang="nl-NL" sz="1900" dirty="0"/>
            <a:t>De kosten van de RVU-regeling mogen niet ten laste komen van de politiebegroting. Er moet</a:t>
          </a:r>
          <a:endParaRPr lang="en-US" sz="1900" dirty="0"/>
        </a:p>
      </dgm:t>
    </dgm:pt>
    <dgm:pt modelId="{80C8972B-2286-4AA7-93E2-E233DEC7C834}" type="parTrans" cxnId="{64245B9F-F967-432F-88ED-AF2CAB13FFA2}">
      <dgm:prSet/>
      <dgm:spPr/>
      <dgm:t>
        <a:bodyPr/>
        <a:lstStyle/>
        <a:p>
          <a:endParaRPr lang="en-US"/>
        </a:p>
      </dgm:t>
    </dgm:pt>
    <dgm:pt modelId="{A61309E0-12F3-4A46-8F14-3F7A82ACD410}" type="sibTrans" cxnId="{64245B9F-F967-432F-88ED-AF2CAB13FFA2}">
      <dgm:prSet/>
      <dgm:spPr/>
      <dgm:t>
        <a:bodyPr/>
        <a:lstStyle/>
        <a:p>
          <a:endParaRPr lang="en-US"/>
        </a:p>
      </dgm:t>
    </dgm:pt>
    <dgm:pt modelId="{826E06F4-D0C5-4B02-8753-B3C17CB07BA0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RVU is een afspraak uit de CAO 2018-2020. Moet dus linksom of rechtsom betaald worden</a:t>
          </a:r>
          <a:endParaRPr lang="en-US" dirty="0"/>
        </a:p>
      </dgm:t>
    </dgm:pt>
    <dgm:pt modelId="{15DDB05A-1E4C-45C2-B3AF-82BD686C3533}" type="parTrans" cxnId="{211386F6-D6AC-481B-83D2-F04469396472}">
      <dgm:prSet/>
      <dgm:spPr/>
      <dgm:t>
        <a:bodyPr/>
        <a:lstStyle/>
        <a:p>
          <a:endParaRPr lang="en-US"/>
        </a:p>
      </dgm:t>
    </dgm:pt>
    <dgm:pt modelId="{A6331163-9C54-46EC-ACC1-A7766157B499}" type="sibTrans" cxnId="{211386F6-D6AC-481B-83D2-F04469396472}">
      <dgm:prSet/>
      <dgm:spPr/>
      <dgm:t>
        <a:bodyPr/>
        <a:lstStyle/>
        <a:p>
          <a:endParaRPr lang="en-US"/>
        </a:p>
      </dgm:t>
    </dgm:pt>
    <dgm:pt modelId="{205D2968-B27E-4C09-A3B6-6FCDB7B81968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Kabinet is akkoord gegaan met het mogelijk maken van een RVU</a:t>
          </a:r>
          <a:endParaRPr lang="en-US" dirty="0"/>
        </a:p>
      </dgm:t>
    </dgm:pt>
    <dgm:pt modelId="{319375BD-DDFB-43A2-8921-2150ACE9C6E3}" type="parTrans" cxnId="{82AEBA8B-0026-4D21-98D0-AAEEC8581266}">
      <dgm:prSet/>
      <dgm:spPr/>
      <dgm:t>
        <a:bodyPr/>
        <a:lstStyle/>
        <a:p>
          <a:endParaRPr lang="en-US"/>
        </a:p>
      </dgm:t>
    </dgm:pt>
    <dgm:pt modelId="{D696C04D-5DE6-4AD7-89C5-A67DBEC22D6A}" type="sibTrans" cxnId="{82AEBA8B-0026-4D21-98D0-AAEEC8581266}">
      <dgm:prSet/>
      <dgm:spPr/>
      <dgm:t>
        <a:bodyPr/>
        <a:lstStyle/>
        <a:p>
          <a:endParaRPr lang="en-US"/>
        </a:p>
      </dgm:t>
    </dgm:pt>
    <dgm:pt modelId="{918AD9F0-82A6-4F83-A5DA-0388D08BE3D5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Politie en/of kabinet zullen daarom moeten zorgen voor voldoende geld</a:t>
          </a:r>
          <a:endParaRPr lang="en-US" dirty="0"/>
        </a:p>
      </dgm:t>
    </dgm:pt>
    <dgm:pt modelId="{9C342419-FB62-47F0-B27E-F10E90B4C513}" type="parTrans" cxnId="{D64C959E-1D56-4D23-8B70-094860963198}">
      <dgm:prSet/>
      <dgm:spPr/>
      <dgm:t>
        <a:bodyPr/>
        <a:lstStyle/>
        <a:p>
          <a:endParaRPr lang="en-US"/>
        </a:p>
      </dgm:t>
    </dgm:pt>
    <dgm:pt modelId="{1CB3CE58-B781-401C-B8DA-E0698F1FA848}" type="sibTrans" cxnId="{D64C959E-1D56-4D23-8B70-094860963198}">
      <dgm:prSet/>
      <dgm:spPr/>
      <dgm:t>
        <a:bodyPr/>
        <a:lstStyle/>
        <a:p>
          <a:endParaRPr lang="en-US"/>
        </a:p>
      </dgm:t>
    </dgm:pt>
    <dgm:pt modelId="{293F7E1C-9FD2-4ED5-AA4C-6C6F620F4E6E}">
      <dgm:prSet/>
      <dgm:spPr/>
      <dgm:t>
        <a:bodyPr lIns="252000"/>
        <a:lstStyle/>
        <a:p>
          <a:r>
            <a:rPr lang="nl-NL" dirty="0">
              <a:sym typeface="Symbol" panose="05050102010706020507" pitchFamily="18" charset="2"/>
            </a:rPr>
            <a:t>  </a:t>
          </a:r>
          <a:r>
            <a:rPr lang="nl-NL" dirty="0"/>
            <a:t>Inverdieneffecten door aanpassing opleidingen</a:t>
          </a:r>
          <a:endParaRPr lang="en-US" dirty="0"/>
        </a:p>
      </dgm:t>
    </dgm:pt>
    <dgm:pt modelId="{0018D715-35AB-4993-A3FF-CBB96C7C8C08}" type="parTrans" cxnId="{7C436CD6-5B22-45DD-B092-C7A3F4517DD2}">
      <dgm:prSet/>
      <dgm:spPr/>
      <dgm:t>
        <a:bodyPr/>
        <a:lstStyle/>
        <a:p>
          <a:endParaRPr lang="en-US"/>
        </a:p>
      </dgm:t>
    </dgm:pt>
    <dgm:pt modelId="{9AF868D6-2E01-4AC8-B7AD-AA2EE07F7E54}" type="sibTrans" cxnId="{7C436CD6-5B22-45DD-B092-C7A3F4517DD2}">
      <dgm:prSet/>
      <dgm:spPr/>
      <dgm:t>
        <a:bodyPr/>
        <a:lstStyle/>
        <a:p>
          <a:endParaRPr lang="en-US"/>
        </a:p>
      </dgm:t>
    </dgm:pt>
    <dgm:pt modelId="{927AAB24-86E8-43CE-B147-27A36BF31697}">
      <dgm:prSet/>
      <dgm:spPr/>
      <dgm:t>
        <a:bodyPr/>
        <a:lstStyle/>
        <a:p>
          <a:r>
            <a:rPr lang="nl-NL" b="1" dirty="0"/>
            <a:t>Bonden:</a:t>
          </a:r>
          <a:endParaRPr lang="en-US" b="1" dirty="0"/>
        </a:p>
      </dgm:t>
    </dgm:pt>
    <dgm:pt modelId="{820131CC-F8CC-43CC-8D62-D61C0E1FC2E2}" type="sibTrans" cxnId="{23279FB3-3E42-4832-AD8E-F77004BAF8C1}">
      <dgm:prSet/>
      <dgm:spPr/>
      <dgm:t>
        <a:bodyPr/>
        <a:lstStyle/>
        <a:p>
          <a:endParaRPr lang="en-US"/>
        </a:p>
      </dgm:t>
    </dgm:pt>
    <dgm:pt modelId="{228B4346-3986-41B8-BDDE-3EBDCD4E7C42}" type="parTrans" cxnId="{23279FB3-3E42-4832-AD8E-F77004BAF8C1}">
      <dgm:prSet/>
      <dgm:spPr/>
      <dgm:t>
        <a:bodyPr/>
        <a:lstStyle/>
        <a:p>
          <a:endParaRPr lang="en-US"/>
        </a:p>
      </dgm:t>
    </dgm:pt>
    <dgm:pt modelId="{A83528A3-FB2D-4276-AF55-59F1536D653E}">
      <dgm:prSet/>
      <dgm:spPr/>
      <dgm:t>
        <a:bodyPr/>
        <a:lstStyle/>
        <a:p>
          <a:r>
            <a:rPr lang="nl-NL" b="1" dirty="0"/>
            <a:t>Werkgever:</a:t>
          </a:r>
          <a:endParaRPr lang="en-US" b="1" dirty="0"/>
        </a:p>
      </dgm:t>
    </dgm:pt>
    <dgm:pt modelId="{4998269B-8671-4E18-B8C5-312CF465BF64}" type="sibTrans" cxnId="{2122587F-6336-41B0-AA2A-CCC84A991EFF}">
      <dgm:prSet/>
      <dgm:spPr/>
      <dgm:t>
        <a:bodyPr/>
        <a:lstStyle/>
        <a:p>
          <a:endParaRPr lang="en-US"/>
        </a:p>
      </dgm:t>
    </dgm:pt>
    <dgm:pt modelId="{22CB3C85-A0FA-4D3B-A0EA-27E95D798C43}" type="parTrans" cxnId="{2122587F-6336-41B0-AA2A-CCC84A991EFF}">
      <dgm:prSet/>
      <dgm:spPr/>
      <dgm:t>
        <a:bodyPr/>
        <a:lstStyle/>
        <a:p>
          <a:endParaRPr lang="en-US"/>
        </a:p>
      </dgm:t>
    </dgm:pt>
    <dgm:pt modelId="{EEC49637-80E0-47B8-B325-C8BAB15D5C9E}">
      <dgm:prSet/>
      <dgm:spPr/>
      <dgm:t>
        <a:bodyPr/>
        <a:lstStyle/>
        <a:p>
          <a:r>
            <a:rPr lang="nl-NL" dirty="0"/>
            <a:t>        aanvullende financiering komen van het kabinet</a:t>
          </a:r>
        </a:p>
      </dgm:t>
    </dgm:pt>
    <dgm:pt modelId="{20B6C022-B448-404C-A778-6574F1A43DFE}" type="parTrans" cxnId="{9132E14C-7127-4F33-8D59-F6BA458C2B20}">
      <dgm:prSet/>
      <dgm:spPr/>
      <dgm:t>
        <a:bodyPr/>
        <a:lstStyle/>
        <a:p>
          <a:endParaRPr lang="nl-NL"/>
        </a:p>
      </dgm:t>
    </dgm:pt>
    <dgm:pt modelId="{EC31CA5C-B2C3-4082-AB7A-4D9EE0B6E177}" type="sibTrans" cxnId="{9132E14C-7127-4F33-8D59-F6BA458C2B20}">
      <dgm:prSet/>
      <dgm:spPr/>
      <dgm:t>
        <a:bodyPr/>
        <a:lstStyle/>
        <a:p>
          <a:endParaRPr lang="nl-NL"/>
        </a:p>
      </dgm:t>
    </dgm:pt>
    <dgm:pt modelId="{7160D626-BA87-4E0B-8CAC-FC6EBA51C05E}" type="pres">
      <dgm:prSet presAssocID="{EA961DD9-0DCC-46F9-BBA6-882D85CB2DBC}" presName="vert0" presStyleCnt="0">
        <dgm:presLayoutVars>
          <dgm:dir/>
          <dgm:animOne val="branch"/>
          <dgm:animLvl val="lvl"/>
        </dgm:presLayoutVars>
      </dgm:prSet>
      <dgm:spPr/>
    </dgm:pt>
    <dgm:pt modelId="{610F5B61-71D8-4BA6-82F7-16E104190066}" type="pres">
      <dgm:prSet presAssocID="{A83528A3-FB2D-4276-AF55-59F1536D653E}" presName="thickLine" presStyleLbl="alignNode1" presStyleIdx="0" presStyleCnt="8"/>
      <dgm:spPr/>
    </dgm:pt>
    <dgm:pt modelId="{481CA087-0DAF-4A2D-919D-ED4D412AEC66}" type="pres">
      <dgm:prSet presAssocID="{A83528A3-FB2D-4276-AF55-59F1536D653E}" presName="horz1" presStyleCnt="0"/>
      <dgm:spPr/>
    </dgm:pt>
    <dgm:pt modelId="{FCFD6C35-C7FB-418B-8693-329AD7062A08}" type="pres">
      <dgm:prSet presAssocID="{A83528A3-FB2D-4276-AF55-59F1536D653E}" presName="tx1" presStyleLbl="revTx" presStyleIdx="0" presStyleCnt="8"/>
      <dgm:spPr/>
    </dgm:pt>
    <dgm:pt modelId="{B47681D5-A82F-43C6-8B97-94A0085515B2}" type="pres">
      <dgm:prSet presAssocID="{A83528A3-FB2D-4276-AF55-59F1536D653E}" presName="vert1" presStyleCnt="0"/>
      <dgm:spPr/>
    </dgm:pt>
    <dgm:pt modelId="{BCC0A990-0F1D-464D-99C9-766AA621E80E}" type="pres">
      <dgm:prSet presAssocID="{F85883F3-9500-44CA-99C1-C8768569AF10}" presName="thickLine" presStyleLbl="alignNode1" presStyleIdx="1" presStyleCnt="8"/>
      <dgm:spPr/>
    </dgm:pt>
    <dgm:pt modelId="{ECEDB0DB-85BB-4FBF-803B-FB7521DCC87E}" type="pres">
      <dgm:prSet presAssocID="{F85883F3-9500-44CA-99C1-C8768569AF10}" presName="horz1" presStyleCnt="0"/>
      <dgm:spPr/>
    </dgm:pt>
    <dgm:pt modelId="{B5BA491E-7260-450C-BBEC-9232C4AF88BB}" type="pres">
      <dgm:prSet presAssocID="{F85883F3-9500-44CA-99C1-C8768569AF10}" presName="tx1" presStyleLbl="revTx" presStyleIdx="1" presStyleCnt="8"/>
      <dgm:spPr/>
    </dgm:pt>
    <dgm:pt modelId="{923E53C5-69F7-4C79-B6A1-941756AC95A5}" type="pres">
      <dgm:prSet presAssocID="{F85883F3-9500-44CA-99C1-C8768569AF10}" presName="vert1" presStyleCnt="0"/>
      <dgm:spPr/>
    </dgm:pt>
    <dgm:pt modelId="{B9299CAF-0BCF-47BB-ADCB-58798CDD7804}" type="pres">
      <dgm:prSet presAssocID="{EEC49637-80E0-47B8-B325-C8BAB15D5C9E}" presName="thickLine" presStyleLbl="alignNode1" presStyleIdx="2" presStyleCnt="8"/>
      <dgm:spPr/>
    </dgm:pt>
    <dgm:pt modelId="{9198F38A-7957-4FB2-A630-94316E79D5AA}" type="pres">
      <dgm:prSet presAssocID="{EEC49637-80E0-47B8-B325-C8BAB15D5C9E}" presName="horz1" presStyleCnt="0"/>
      <dgm:spPr/>
    </dgm:pt>
    <dgm:pt modelId="{DF7FF8FD-301A-4403-87AC-75A33BD906EF}" type="pres">
      <dgm:prSet presAssocID="{EEC49637-80E0-47B8-B325-C8BAB15D5C9E}" presName="tx1" presStyleLbl="revTx" presStyleIdx="2" presStyleCnt="8"/>
      <dgm:spPr/>
    </dgm:pt>
    <dgm:pt modelId="{427ECE60-B753-40AA-9B1D-63302087D825}" type="pres">
      <dgm:prSet presAssocID="{EEC49637-80E0-47B8-B325-C8BAB15D5C9E}" presName="vert1" presStyleCnt="0"/>
      <dgm:spPr/>
    </dgm:pt>
    <dgm:pt modelId="{B4B410BE-0E95-4D0B-B616-9DB111CCFB5D}" type="pres">
      <dgm:prSet presAssocID="{927AAB24-86E8-43CE-B147-27A36BF31697}" presName="thickLine" presStyleLbl="alignNode1" presStyleIdx="3" presStyleCnt="8"/>
      <dgm:spPr/>
    </dgm:pt>
    <dgm:pt modelId="{7F78F1BF-27EE-470E-A4D6-147AA51E107C}" type="pres">
      <dgm:prSet presAssocID="{927AAB24-86E8-43CE-B147-27A36BF31697}" presName="horz1" presStyleCnt="0"/>
      <dgm:spPr/>
    </dgm:pt>
    <dgm:pt modelId="{DB1241F7-3C54-440B-B0DB-57D33DAC4030}" type="pres">
      <dgm:prSet presAssocID="{927AAB24-86E8-43CE-B147-27A36BF31697}" presName="tx1" presStyleLbl="revTx" presStyleIdx="3" presStyleCnt="8"/>
      <dgm:spPr/>
    </dgm:pt>
    <dgm:pt modelId="{2755B81A-30C4-4733-A1EB-34590802A299}" type="pres">
      <dgm:prSet presAssocID="{927AAB24-86E8-43CE-B147-27A36BF31697}" presName="vert1" presStyleCnt="0"/>
      <dgm:spPr/>
    </dgm:pt>
    <dgm:pt modelId="{404BC86B-8673-416B-B04C-BF52D4706063}" type="pres">
      <dgm:prSet presAssocID="{826E06F4-D0C5-4B02-8753-B3C17CB07BA0}" presName="thickLine" presStyleLbl="alignNode1" presStyleIdx="4" presStyleCnt="8"/>
      <dgm:spPr/>
    </dgm:pt>
    <dgm:pt modelId="{ACF504B7-CDFD-4ADC-9270-0AFE59E366F3}" type="pres">
      <dgm:prSet presAssocID="{826E06F4-D0C5-4B02-8753-B3C17CB07BA0}" presName="horz1" presStyleCnt="0"/>
      <dgm:spPr/>
    </dgm:pt>
    <dgm:pt modelId="{18D12786-B06F-4B64-9F50-CBB5F90DFD95}" type="pres">
      <dgm:prSet presAssocID="{826E06F4-D0C5-4B02-8753-B3C17CB07BA0}" presName="tx1" presStyleLbl="revTx" presStyleIdx="4" presStyleCnt="8"/>
      <dgm:spPr/>
    </dgm:pt>
    <dgm:pt modelId="{4B0549E2-A62D-48AA-8CB4-94435B706A02}" type="pres">
      <dgm:prSet presAssocID="{826E06F4-D0C5-4B02-8753-B3C17CB07BA0}" presName="vert1" presStyleCnt="0"/>
      <dgm:spPr/>
    </dgm:pt>
    <dgm:pt modelId="{F2DCC24B-6700-4348-A3E4-48A5DC9A54FF}" type="pres">
      <dgm:prSet presAssocID="{205D2968-B27E-4C09-A3B6-6FCDB7B81968}" presName="thickLine" presStyleLbl="alignNode1" presStyleIdx="5" presStyleCnt="8"/>
      <dgm:spPr/>
    </dgm:pt>
    <dgm:pt modelId="{E8F3BA3E-5D0C-471A-AE1E-AD0E015A4DBD}" type="pres">
      <dgm:prSet presAssocID="{205D2968-B27E-4C09-A3B6-6FCDB7B81968}" presName="horz1" presStyleCnt="0"/>
      <dgm:spPr/>
    </dgm:pt>
    <dgm:pt modelId="{84E38714-126B-4236-A09E-31966BADD710}" type="pres">
      <dgm:prSet presAssocID="{205D2968-B27E-4C09-A3B6-6FCDB7B81968}" presName="tx1" presStyleLbl="revTx" presStyleIdx="5" presStyleCnt="8"/>
      <dgm:spPr/>
    </dgm:pt>
    <dgm:pt modelId="{81BB4AA7-B8AE-4862-9F5A-FAB34C7B8335}" type="pres">
      <dgm:prSet presAssocID="{205D2968-B27E-4C09-A3B6-6FCDB7B81968}" presName="vert1" presStyleCnt="0"/>
      <dgm:spPr/>
    </dgm:pt>
    <dgm:pt modelId="{B93EF8D9-E16F-477C-9B9D-091E679319ED}" type="pres">
      <dgm:prSet presAssocID="{918AD9F0-82A6-4F83-A5DA-0388D08BE3D5}" presName="thickLine" presStyleLbl="alignNode1" presStyleIdx="6" presStyleCnt="8"/>
      <dgm:spPr/>
    </dgm:pt>
    <dgm:pt modelId="{7070A46F-ECC1-46CF-92C8-086D045135BB}" type="pres">
      <dgm:prSet presAssocID="{918AD9F0-82A6-4F83-A5DA-0388D08BE3D5}" presName="horz1" presStyleCnt="0"/>
      <dgm:spPr/>
    </dgm:pt>
    <dgm:pt modelId="{9E217413-1B83-479A-A9C4-E05A2F5DE50B}" type="pres">
      <dgm:prSet presAssocID="{918AD9F0-82A6-4F83-A5DA-0388D08BE3D5}" presName="tx1" presStyleLbl="revTx" presStyleIdx="6" presStyleCnt="8"/>
      <dgm:spPr/>
    </dgm:pt>
    <dgm:pt modelId="{51341E9D-2048-4F6A-B67E-E7C443025025}" type="pres">
      <dgm:prSet presAssocID="{918AD9F0-82A6-4F83-A5DA-0388D08BE3D5}" presName="vert1" presStyleCnt="0"/>
      <dgm:spPr/>
    </dgm:pt>
    <dgm:pt modelId="{3C2276D7-2217-46A3-8A7F-BC9C50078C07}" type="pres">
      <dgm:prSet presAssocID="{293F7E1C-9FD2-4ED5-AA4C-6C6F620F4E6E}" presName="thickLine" presStyleLbl="alignNode1" presStyleIdx="7" presStyleCnt="8"/>
      <dgm:spPr/>
    </dgm:pt>
    <dgm:pt modelId="{F023E45C-87CD-4AAE-BBEC-793F37B55E0C}" type="pres">
      <dgm:prSet presAssocID="{293F7E1C-9FD2-4ED5-AA4C-6C6F620F4E6E}" presName="horz1" presStyleCnt="0"/>
      <dgm:spPr/>
    </dgm:pt>
    <dgm:pt modelId="{2BE50340-D87D-47C5-A665-0B71E2E3CCC5}" type="pres">
      <dgm:prSet presAssocID="{293F7E1C-9FD2-4ED5-AA4C-6C6F620F4E6E}" presName="tx1" presStyleLbl="revTx" presStyleIdx="7" presStyleCnt="8"/>
      <dgm:spPr/>
    </dgm:pt>
    <dgm:pt modelId="{B9FCA5B3-19F8-4C42-8DFB-1AA87FC42DB0}" type="pres">
      <dgm:prSet presAssocID="{293F7E1C-9FD2-4ED5-AA4C-6C6F620F4E6E}" presName="vert1" presStyleCnt="0"/>
      <dgm:spPr/>
    </dgm:pt>
  </dgm:ptLst>
  <dgm:cxnLst>
    <dgm:cxn modelId="{09D9C016-5D96-483A-9227-653F9AEE1656}" type="presOf" srcId="{F85883F3-9500-44CA-99C1-C8768569AF10}" destId="{B5BA491E-7260-450C-BBEC-9232C4AF88BB}" srcOrd="0" destOrd="0" presId="urn:microsoft.com/office/officeart/2008/layout/LinedList"/>
    <dgm:cxn modelId="{B066D835-DB5F-4A4C-8FFD-9FEC2A2C76A6}" type="presOf" srcId="{EA961DD9-0DCC-46F9-BBA6-882D85CB2DBC}" destId="{7160D626-BA87-4E0B-8CAC-FC6EBA51C05E}" srcOrd="0" destOrd="0" presId="urn:microsoft.com/office/officeart/2008/layout/LinedList"/>
    <dgm:cxn modelId="{8E2A933F-8D63-475E-B782-B2F2F071116A}" type="presOf" srcId="{205D2968-B27E-4C09-A3B6-6FCDB7B81968}" destId="{84E38714-126B-4236-A09E-31966BADD710}" srcOrd="0" destOrd="0" presId="urn:microsoft.com/office/officeart/2008/layout/LinedList"/>
    <dgm:cxn modelId="{917FF460-6B60-4B94-A546-CA153F84C2B0}" type="presOf" srcId="{A83528A3-FB2D-4276-AF55-59F1536D653E}" destId="{FCFD6C35-C7FB-418B-8693-329AD7062A08}" srcOrd="0" destOrd="0" presId="urn:microsoft.com/office/officeart/2008/layout/LinedList"/>
    <dgm:cxn modelId="{9132E14C-7127-4F33-8D59-F6BA458C2B20}" srcId="{EA961DD9-0DCC-46F9-BBA6-882D85CB2DBC}" destId="{EEC49637-80E0-47B8-B325-C8BAB15D5C9E}" srcOrd="2" destOrd="0" parTransId="{20B6C022-B448-404C-A778-6574F1A43DFE}" sibTransId="{EC31CA5C-B2C3-4082-AB7A-4D9EE0B6E177}"/>
    <dgm:cxn modelId="{2122587F-6336-41B0-AA2A-CCC84A991EFF}" srcId="{EA961DD9-0DCC-46F9-BBA6-882D85CB2DBC}" destId="{A83528A3-FB2D-4276-AF55-59F1536D653E}" srcOrd="0" destOrd="0" parTransId="{22CB3C85-A0FA-4D3B-A0EA-27E95D798C43}" sibTransId="{4998269B-8671-4E18-B8C5-312CF465BF64}"/>
    <dgm:cxn modelId="{82AEBA8B-0026-4D21-98D0-AAEEC8581266}" srcId="{EA961DD9-0DCC-46F9-BBA6-882D85CB2DBC}" destId="{205D2968-B27E-4C09-A3B6-6FCDB7B81968}" srcOrd="5" destOrd="0" parTransId="{319375BD-DDFB-43A2-8921-2150ACE9C6E3}" sibTransId="{D696C04D-5DE6-4AD7-89C5-A67DBEC22D6A}"/>
    <dgm:cxn modelId="{93C00296-F937-41C9-AFC8-B3662F434095}" type="presOf" srcId="{EEC49637-80E0-47B8-B325-C8BAB15D5C9E}" destId="{DF7FF8FD-301A-4403-87AC-75A33BD906EF}" srcOrd="0" destOrd="0" presId="urn:microsoft.com/office/officeart/2008/layout/LinedList"/>
    <dgm:cxn modelId="{D64C959E-1D56-4D23-8B70-094860963198}" srcId="{EA961DD9-0DCC-46F9-BBA6-882D85CB2DBC}" destId="{918AD9F0-82A6-4F83-A5DA-0388D08BE3D5}" srcOrd="6" destOrd="0" parTransId="{9C342419-FB62-47F0-B27E-F10E90B4C513}" sibTransId="{1CB3CE58-B781-401C-B8DA-E0698F1FA848}"/>
    <dgm:cxn modelId="{64245B9F-F967-432F-88ED-AF2CAB13FFA2}" srcId="{EA961DD9-0DCC-46F9-BBA6-882D85CB2DBC}" destId="{F85883F3-9500-44CA-99C1-C8768569AF10}" srcOrd="1" destOrd="0" parTransId="{80C8972B-2286-4AA7-93E2-E233DEC7C834}" sibTransId="{A61309E0-12F3-4A46-8F14-3F7A82ACD410}"/>
    <dgm:cxn modelId="{23279FB3-3E42-4832-AD8E-F77004BAF8C1}" srcId="{EA961DD9-0DCC-46F9-BBA6-882D85CB2DBC}" destId="{927AAB24-86E8-43CE-B147-27A36BF31697}" srcOrd="3" destOrd="0" parTransId="{228B4346-3986-41B8-BDDE-3EBDCD4E7C42}" sibTransId="{820131CC-F8CC-43CC-8D62-D61C0E1FC2E2}"/>
    <dgm:cxn modelId="{5BF81FB5-BB97-4435-BFA6-68A4A917B331}" type="presOf" srcId="{293F7E1C-9FD2-4ED5-AA4C-6C6F620F4E6E}" destId="{2BE50340-D87D-47C5-A665-0B71E2E3CCC5}" srcOrd="0" destOrd="0" presId="urn:microsoft.com/office/officeart/2008/layout/LinedList"/>
    <dgm:cxn modelId="{0B412AB9-4D24-4556-8A0E-49B3265B39B1}" type="presOf" srcId="{826E06F4-D0C5-4B02-8753-B3C17CB07BA0}" destId="{18D12786-B06F-4B64-9F50-CBB5F90DFD95}" srcOrd="0" destOrd="0" presId="urn:microsoft.com/office/officeart/2008/layout/LinedList"/>
    <dgm:cxn modelId="{7C436CD6-5B22-45DD-B092-C7A3F4517DD2}" srcId="{EA961DD9-0DCC-46F9-BBA6-882D85CB2DBC}" destId="{293F7E1C-9FD2-4ED5-AA4C-6C6F620F4E6E}" srcOrd="7" destOrd="0" parTransId="{0018D715-35AB-4993-A3FF-CBB96C7C8C08}" sibTransId="{9AF868D6-2E01-4AC8-B7AD-AA2EE07F7E54}"/>
    <dgm:cxn modelId="{070DC2E3-80EA-4A07-9AF5-0F1E0236F236}" type="presOf" srcId="{927AAB24-86E8-43CE-B147-27A36BF31697}" destId="{DB1241F7-3C54-440B-B0DB-57D33DAC4030}" srcOrd="0" destOrd="0" presId="urn:microsoft.com/office/officeart/2008/layout/LinedList"/>
    <dgm:cxn modelId="{4CA8C0E9-B60F-420F-BDCC-3F86468C5EA4}" type="presOf" srcId="{918AD9F0-82A6-4F83-A5DA-0388D08BE3D5}" destId="{9E217413-1B83-479A-A9C4-E05A2F5DE50B}" srcOrd="0" destOrd="0" presId="urn:microsoft.com/office/officeart/2008/layout/LinedList"/>
    <dgm:cxn modelId="{211386F6-D6AC-481B-83D2-F04469396472}" srcId="{EA961DD9-0DCC-46F9-BBA6-882D85CB2DBC}" destId="{826E06F4-D0C5-4B02-8753-B3C17CB07BA0}" srcOrd="4" destOrd="0" parTransId="{15DDB05A-1E4C-45C2-B3AF-82BD686C3533}" sibTransId="{A6331163-9C54-46EC-ACC1-A7766157B499}"/>
    <dgm:cxn modelId="{C6F70173-CA1E-4A90-94EF-0F7EA5908E70}" type="presParOf" srcId="{7160D626-BA87-4E0B-8CAC-FC6EBA51C05E}" destId="{610F5B61-71D8-4BA6-82F7-16E104190066}" srcOrd="0" destOrd="0" presId="urn:microsoft.com/office/officeart/2008/layout/LinedList"/>
    <dgm:cxn modelId="{FA08EB81-CDF5-40FE-8D05-2B779417A322}" type="presParOf" srcId="{7160D626-BA87-4E0B-8CAC-FC6EBA51C05E}" destId="{481CA087-0DAF-4A2D-919D-ED4D412AEC66}" srcOrd="1" destOrd="0" presId="urn:microsoft.com/office/officeart/2008/layout/LinedList"/>
    <dgm:cxn modelId="{A52A5EF2-D43A-4A0D-872A-DEA1E0118FCA}" type="presParOf" srcId="{481CA087-0DAF-4A2D-919D-ED4D412AEC66}" destId="{FCFD6C35-C7FB-418B-8693-329AD7062A08}" srcOrd="0" destOrd="0" presId="urn:microsoft.com/office/officeart/2008/layout/LinedList"/>
    <dgm:cxn modelId="{A3687059-569A-4C93-B17B-849D89F33EB5}" type="presParOf" srcId="{481CA087-0DAF-4A2D-919D-ED4D412AEC66}" destId="{B47681D5-A82F-43C6-8B97-94A0085515B2}" srcOrd="1" destOrd="0" presId="urn:microsoft.com/office/officeart/2008/layout/LinedList"/>
    <dgm:cxn modelId="{0DFB0BBD-D903-4245-A48E-63B14544E260}" type="presParOf" srcId="{7160D626-BA87-4E0B-8CAC-FC6EBA51C05E}" destId="{BCC0A990-0F1D-464D-99C9-766AA621E80E}" srcOrd="2" destOrd="0" presId="urn:microsoft.com/office/officeart/2008/layout/LinedList"/>
    <dgm:cxn modelId="{9CF18366-1E4B-4274-940B-ED0F7C96F19C}" type="presParOf" srcId="{7160D626-BA87-4E0B-8CAC-FC6EBA51C05E}" destId="{ECEDB0DB-85BB-4FBF-803B-FB7521DCC87E}" srcOrd="3" destOrd="0" presId="urn:microsoft.com/office/officeart/2008/layout/LinedList"/>
    <dgm:cxn modelId="{0A25A8CA-6465-414F-878C-945B2AE0BC91}" type="presParOf" srcId="{ECEDB0DB-85BB-4FBF-803B-FB7521DCC87E}" destId="{B5BA491E-7260-450C-BBEC-9232C4AF88BB}" srcOrd="0" destOrd="0" presId="urn:microsoft.com/office/officeart/2008/layout/LinedList"/>
    <dgm:cxn modelId="{5CD41373-D357-46D2-A175-9749C36F8513}" type="presParOf" srcId="{ECEDB0DB-85BB-4FBF-803B-FB7521DCC87E}" destId="{923E53C5-69F7-4C79-B6A1-941756AC95A5}" srcOrd="1" destOrd="0" presId="urn:microsoft.com/office/officeart/2008/layout/LinedList"/>
    <dgm:cxn modelId="{21730C68-8902-4298-8239-22377B0DE482}" type="presParOf" srcId="{7160D626-BA87-4E0B-8CAC-FC6EBA51C05E}" destId="{B9299CAF-0BCF-47BB-ADCB-58798CDD7804}" srcOrd="4" destOrd="0" presId="urn:microsoft.com/office/officeart/2008/layout/LinedList"/>
    <dgm:cxn modelId="{3F6A1918-A967-4D3F-AC3E-DC79B3B62709}" type="presParOf" srcId="{7160D626-BA87-4E0B-8CAC-FC6EBA51C05E}" destId="{9198F38A-7957-4FB2-A630-94316E79D5AA}" srcOrd="5" destOrd="0" presId="urn:microsoft.com/office/officeart/2008/layout/LinedList"/>
    <dgm:cxn modelId="{756011B8-38D4-41E9-BE76-490BC1E4694D}" type="presParOf" srcId="{9198F38A-7957-4FB2-A630-94316E79D5AA}" destId="{DF7FF8FD-301A-4403-87AC-75A33BD906EF}" srcOrd="0" destOrd="0" presId="urn:microsoft.com/office/officeart/2008/layout/LinedList"/>
    <dgm:cxn modelId="{30020A8A-4C09-44A0-8154-4C440848618C}" type="presParOf" srcId="{9198F38A-7957-4FB2-A630-94316E79D5AA}" destId="{427ECE60-B753-40AA-9B1D-63302087D825}" srcOrd="1" destOrd="0" presId="urn:microsoft.com/office/officeart/2008/layout/LinedList"/>
    <dgm:cxn modelId="{9F05732D-A18C-4BCC-87FA-2F7BDE5F138E}" type="presParOf" srcId="{7160D626-BA87-4E0B-8CAC-FC6EBA51C05E}" destId="{B4B410BE-0E95-4D0B-B616-9DB111CCFB5D}" srcOrd="6" destOrd="0" presId="urn:microsoft.com/office/officeart/2008/layout/LinedList"/>
    <dgm:cxn modelId="{690A867D-B4F7-45DB-9AC0-5AC92BF0CF02}" type="presParOf" srcId="{7160D626-BA87-4E0B-8CAC-FC6EBA51C05E}" destId="{7F78F1BF-27EE-470E-A4D6-147AA51E107C}" srcOrd="7" destOrd="0" presId="urn:microsoft.com/office/officeart/2008/layout/LinedList"/>
    <dgm:cxn modelId="{05A3421A-5282-40A8-84CE-2083459930D9}" type="presParOf" srcId="{7F78F1BF-27EE-470E-A4D6-147AA51E107C}" destId="{DB1241F7-3C54-440B-B0DB-57D33DAC4030}" srcOrd="0" destOrd="0" presId="urn:microsoft.com/office/officeart/2008/layout/LinedList"/>
    <dgm:cxn modelId="{E54940FB-C734-4D0B-B9C4-20769C6829E1}" type="presParOf" srcId="{7F78F1BF-27EE-470E-A4D6-147AA51E107C}" destId="{2755B81A-30C4-4733-A1EB-34590802A299}" srcOrd="1" destOrd="0" presId="urn:microsoft.com/office/officeart/2008/layout/LinedList"/>
    <dgm:cxn modelId="{C28681AD-C9AB-442F-9F21-FE47CEAB2482}" type="presParOf" srcId="{7160D626-BA87-4E0B-8CAC-FC6EBA51C05E}" destId="{404BC86B-8673-416B-B04C-BF52D4706063}" srcOrd="8" destOrd="0" presId="urn:microsoft.com/office/officeart/2008/layout/LinedList"/>
    <dgm:cxn modelId="{BA303855-F1DD-46D7-A3AD-8D0DBDB184BB}" type="presParOf" srcId="{7160D626-BA87-4E0B-8CAC-FC6EBA51C05E}" destId="{ACF504B7-CDFD-4ADC-9270-0AFE59E366F3}" srcOrd="9" destOrd="0" presId="urn:microsoft.com/office/officeart/2008/layout/LinedList"/>
    <dgm:cxn modelId="{AC161C90-14D5-45F3-818E-899D99D627AE}" type="presParOf" srcId="{ACF504B7-CDFD-4ADC-9270-0AFE59E366F3}" destId="{18D12786-B06F-4B64-9F50-CBB5F90DFD95}" srcOrd="0" destOrd="0" presId="urn:microsoft.com/office/officeart/2008/layout/LinedList"/>
    <dgm:cxn modelId="{E41F94A1-37EE-431B-8519-F0A5C3B9F3E5}" type="presParOf" srcId="{ACF504B7-CDFD-4ADC-9270-0AFE59E366F3}" destId="{4B0549E2-A62D-48AA-8CB4-94435B706A02}" srcOrd="1" destOrd="0" presId="urn:microsoft.com/office/officeart/2008/layout/LinedList"/>
    <dgm:cxn modelId="{5F413963-954C-4431-BA45-954D8D5E8828}" type="presParOf" srcId="{7160D626-BA87-4E0B-8CAC-FC6EBA51C05E}" destId="{F2DCC24B-6700-4348-A3E4-48A5DC9A54FF}" srcOrd="10" destOrd="0" presId="urn:microsoft.com/office/officeart/2008/layout/LinedList"/>
    <dgm:cxn modelId="{2D371849-B33B-4803-96DF-0EF88D0B1225}" type="presParOf" srcId="{7160D626-BA87-4E0B-8CAC-FC6EBA51C05E}" destId="{E8F3BA3E-5D0C-471A-AE1E-AD0E015A4DBD}" srcOrd="11" destOrd="0" presId="urn:microsoft.com/office/officeart/2008/layout/LinedList"/>
    <dgm:cxn modelId="{1D45B5D9-C38E-4A3C-9185-28CFBE68B7B5}" type="presParOf" srcId="{E8F3BA3E-5D0C-471A-AE1E-AD0E015A4DBD}" destId="{84E38714-126B-4236-A09E-31966BADD710}" srcOrd="0" destOrd="0" presId="urn:microsoft.com/office/officeart/2008/layout/LinedList"/>
    <dgm:cxn modelId="{B8C48BE1-5432-4807-A016-4FC70F214C95}" type="presParOf" srcId="{E8F3BA3E-5D0C-471A-AE1E-AD0E015A4DBD}" destId="{81BB4AA7-B8AE-4862-9F5A-FAB34C7B8335}" srcOrd="1" destOrd="0" presId="urn:microsoft.com/office/officeart/2008/layout/LinedList"/>
    <dgm:cxn modelId="{664761B6-3EE5-4523-A427-D643747ECB93}" type="presParOf" srcId="{7160D626-BA87-4E0B-8CAC-FC6EBA51C05E}" destId="{B93EF8D9-E16F-477C-9B9D-091E679319ED}" srcOrd="12" destOrd="0" presId="urn:microsoft.com/office/officeart/2008/layout/LinedList"/>
    <dgm:cxn modelId="{22479958-27FB-4B55-89F4-D08A1ADDA97D}" type="presParOf" srcId="{7160D626-BA87-4E0B-8CAC-FC6EBA51C05E}" destId="{7070A46F-ECC1-46CF-92C8-086D045135BB}" srcOrd="13" destOrd="0" presId="urn:microsoft.com/office/officeart/2008/layout/LinedList"/>
    <dgm:cxn modelId="{98E1AC2A-6BFF-4563-A206-DE9598A46F75}" type="presParOf" srcId="{7070A46F-ECC1-46CF-92C8-086D045135BB}" destId="{9E217413-1B83-479A-A9C4-E05A2F5DE50B}" srcOrd="0" destOrd="0" presId="urn:microsoft.com/office/officeart/2008/layout/LinedList"/>
    <dgm:cxn modelId="{47278A47-77C1-42A5-9D3D-DE7F029CF56B}" type="presParOf" srcId="{7070A46F-ECC1-46CF-92C8-086D045135BB}" destId="{51341E9D-2048-4F6A-B67E-E7C443025025}" srcOrd="1" destOrd="0" presId="urn:microsoft.com/office/officeart/2008/layout/LinedList"/>
    <dgm:cxn modelId="{FAB1217E-6D24-4E78-AB7E-41B93667E5DB}" type="presParOf" srcId="{7160D626-BA87-4E0B-8CAC-FC6EBA51C05E}" destId="{3C2276D7-2217-46A3-8A7F-BC9C50078C07}" srcOrd="14" destOrd="0" presId="urn:microsoft.com/office/officeart/2008/layout/LinedList"/>
    <dgm:cxn modelId="{596F8684-2491-4287-BF9C-477D088C3CAF}" type="presParOf" srcId="{7160D626-BA87-4E0B-8CAC-FC6EBA51C05E}" destId="{F023E45C-87CD-4AAE-BBEC-793F37B55E0C}" srcOrd="15" destOrd="0" presId="urn:microsoft.com/office/officeart/2008/layout/LinedList"/>
    <dgm:cxn modelId="{34ED4963-6368-4E82-964C-FC9F05ACB8BC}" type="presParOf" srcId="{F023E45C-87CD-4AAE-BBEC-793F37B55E0C}" destId="{2BE50340-D87D-47C5-A665-0B71E2E3CCC5}" srcOrd="0" destOrd="0" presId="urn:microsoft.com/office/officeart/2008/layout/LinedList"/>
    <dgm:cxn modelId="{CAD83EC3-A273-4D4C-B913-7415B7752329}" type="presParOf" srcId="{F023E45C-87CD-4AAE-BBEC-793F37B55E0C}" destId="{B9FCA5B3-19F8-4C42-8DFB-1AA87FC42D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F6DE3-5D90-49E3-A668-AF76040C2249}">
      <dsp:nvSpPr>
        <dsp:cNvPr id="0" name=""/>
        <dsp:cNvSpPr/>
      </dsp:nvSpPr>
      <dsp:spPr>
        <a:xfrm>
          <a:off x="2638561" y="1570766"/>
          <a:ext cx="57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74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10956" y="1613458"/>
        <a:ext cx="30283" cy="6056"/>
      </dsp:txXfrm>
    </dsp:sp>
    <dsp:sp modelId="{79713D71-56B0-4A33-A8C8-5CF5562AD637}">
      <dsp:nvSpPr>
        <dsp:cNvPr id="0" name=""/>
        <dsp:cNvSpPr/>
      </dsp:nvSpPr>
      <dsp:spPr>
        <a:xfrm>
          <a:off x="6995" y="826476"/>
          <a:ext cx="2633366" cy="15800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2017: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burgerinitiatief, gevolgd door acties t/m voorjaar 2019</a:t>
          </a:r>
        </a:p>
      </dsp:txBody>
      <dsp:txXfrm>
        <a:off x="6995" y="826476"/>
        <a:ext cx="2633366" cy="1580019"/>
      </dsp:txXfrm>
    </dsp:sp>
    <dsp:sp modelId="{E8937E99-FCC9-4E4D-B44A-E0312AF3C1AB}">
      <dsp:nvSpPr>
        <dsp:cNvPr id="0" name=""/>
        <dsp:cNvSpPr/>
      </dsp:nvSpPr>
      <dsp:spPr>
        <a:xfrm>
          <a:off x="5877602" y="1570766"/>
          <a:ext cx="57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74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77362"/>
              <a:satOff val="-9808"/>
              <a:lumOff val="80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149997" y="1613458"/>
        <a:ext cx="30283" cy="6056"/>
      </dsp:txXfrm>
    </dsp:sp>
    <dsp:sp modelId="{77C24E7E-7416-4203-A2D0-AF809AD35CFD}">
      <dsp:nvSpPr>
        <dsp:cNvPr id="0" name=""/>
        <dsp:cNvSpPr/>
      </dsp:nvSpPr>
      <dsp:spPr>
        <a:xfrm>
          <a:off x="3246035" y="826476"/>
          <a:ext cx="2633366" cy="1580019"/>
        </a:xfrm>
        <a:prstGeom prst="rect">
          <a:avLst/>
        </a:prstGeom>
        <a:solidFill>
          <a:schemeClr val="accent1">
            <a:shade val="80000"/>
            <a:hueOff val="141911"/>
            <a:satOff val="-7969"/>
            <a:lumOff val="6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november 2018: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CAO 2018-2020 (herstelplan + clausule heropening overleg)</a:t>
          </a:r>
        </a:p>
      </dsp:txBody>
      <dsp:txXfrm>
        <a:off x="3246035" y="826476"/>
        <a:ext cx="2633366" cy="1580019"/>
      </dsp:txXfrm>
    </dsp:sp>
    <dsp:sp modelId="{FDB469EA-8289-4E08-9CEB-E3058E670B04}">
      <dsp:nvSpPr>
        <dsp:cNvPr id="0" name=""/>
        <dsp:cNvSpPr/>
      </dsp:nvSpPr>
      <dsp:spPr>
        <a:xfrm>
          <a:off x="1323678" y="2404696"/>
          <a:ext cx="6478080" cy="575074"/>
        </a:xfrm>
        <a:custGeom>
          <a:avLst/>
          <a:gdLst/>
          <a:ahLst/>
          <a:cxnLst/>
          <a:rect l="0" t="0" r="0" b="0"/>
          <a:pathLst>
            <a:path>
              <a:moveTo>
                <a:pt x="6478080" y="0"/>
              </a:moveTo>
              <a:lnTo>
                <a:pt x="6478080" y="304637"/>
              </a:lnTo>
              <a:lnTo>
                <a:pt x="0" y="304637"/>
              </a:lnTo>
              <a:lnTo>
                <a:pt x="0" y="575074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54724"/>
              <a:satOff val="-19615"/>
              <a:lumOff val="160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400060" y="2689205"/>
        <a:ext cx="325316" cy="6056"/>
      </dsp:txXfrm>
    </dsp:sp>
    <dsp:sp modelId="{4944AA93-3D1C-4BB3-A56B-277110123397}">
      <dsp:nvSpPr>
        <dsp:cNvPr id="0" name=""/>
        <dsp:cNvSpPr/>
      </dsp:nvSpPr>
      <dsp:spPr>
        <a:xfrm>
          <a:off x="6485076" y="826476"/>
          <a:ext cx="2633366" cy="1580019"/>
        </a:xfrm>
        <a:prstGeom prst="rect">
          <a:avLst/>
        </a:prstGeom>
        <a:solidFill>
          <a:schemeClr val="accent1">
            <a:shade val="80000"/>
            <a:hueOff val="283823"/>
            <a:satOff val="-15938"/>
            <a:lumOff val="13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juni 2019: Pensioenakkoord</a:t>
          </a:r>
          <a:endParaRPr lang="nl-NL" sz="1900" b="1" kern="1200" dirty="0"/>
        </a:p>
      </dsp:txBody>
      <dsp:txXfrm>
        <a:off x="6485076" y="826476"/>
        <a:ext cx="2633366" cy="1580019"/>
      </dsp:txXfrm>
    </dsp:sp>
    <dsp:sp modelId="{AE6E8D4F-71D1-40D3-8576-A610E6531CAF}">
      <dsp:nvSpPr>
        <dsp:cNvPr id="0" name=""/>
        <dsp:cNvSpPr/>
      </dsp:nvSpPr>
      <dsp:spPr>
        <a:xfrm>
          <a:off x="2638561" y="3756460"/>
          <a:ext cx="57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74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532086"/>
              <a:satOff val="-29423"/>
              <a:lumOff val="241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10956" y="3799152"/>
        <a:ext cx="30283" cy="6056"/>
      </dsp:txXfrm>
    </dsp:sp>
    <dsp:sp modelId="{079E9532-E5E8-4EF9-A56F-3F56C3BFD7BE}">
      <dsp:nvSpPr>
        <dsp:cNvPr id="0" name=""/>
        <dsp:cNvSpPr/>
      </dsp:nvSpPr>
      <dsp:spPr>
        <a:xfrm>
          <a:off x="6995" y="3012170"/>
          <a:ext cx="2633366" cy="1580019"/>
        </a:xfrm>
        <a:prstGeom prst="rect">
          <a:avLst/>
        </a:prstGeom>
        <a:solidFill>
          <a:schemeClr val="accent1">
            <a:shade val="80000"/>
            <a:hueOff val="425734"/>
            <a:satOff val="-23906"/>
            <a:lumOff val="20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juli 2019: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start gesprekken RVU en capaciteitstekort </a:t>
          </a:r>
        </a:p>
      </dsp:txBody>
      <dsp:txXfrm>
        <a:off x="6995" y="3012170"/>
        <a:ext cx="2633366" cy="1580019"/>
      </dsp:txXfrm>
    </dsp:sp>
    <dsp:sp modelId="{CFF867C0-F029-4631-9979-ABB71DD453F7}">
      <dsp:nvSpPr>
        <dsp:cNvPr id="0" name=""/>
        <dsp:cNvSpPr/>
      </dsp:nvSpPr>
      <dsp:spPr>
        <a:xfrm>
          <a:off x="5877602" y="3756460"/>
          <a:ext cx="57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74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709449"/>
              <a:satOff val="-39231"/>
              <a:lumOff val="321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149997" y="3799152"/>
        <a:ext cx="30283" cy="6056"/>
      </dsp:txXfrm>
    </dsp:sp>
    <dsp:sp modelId="{A8897C68-EB34-4C0E-953E-D775ECEB3FD2}">
      <dsp:nvSpPr>
        <dsp:cNvPr id="0" name=""/>
        <dsp:cNvSpPr/>
      </dsp:nvSpPr>
      <dsp:spPr>
        <a:xfrm>
          <a:off x="3246035" y="3012170"/>
          <a:ext cx="2633366" cy="1580019"/>
        </a:xfrm>
        <a:prstGeom prst="rect">
          <a:avLst/>
        </a:prstGeom>
        <a:solidFill>
          <a:schemeClr val="accent1">
            <a:shade val="80000"/>
            <a:hueOff val="567645"/>
            <a:satOff val="-31875"/>
            <a:lumOff val="27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november 2019: brandbrief en ultimatum capaciteitstekort</a:t>
          </a:r>
        </a:p>
      </dsp:txBody>
      <dsp:txXfrm>
        <a:off x="3246035" y="3012170"/>
        <a:ext cx="2633366" cy="1580019"/>
      </dsp:txXfrm>
    </dsp:sp>
    <dsp:sp modelId="{CD557AEC-E2DE-4CF7-A538-91D76EAC8F0E}">
      <dsp:nvSpPr>
        <dsp:cNvPr id="0" name=""/>
        <dsp:cNvSpPr/>
      </dsp:nvSpPr>
      <dsp:spPr>
        <a:xfrm>
          <a:off x="6485076" y="3012170"/>
          <a:ext cx="2633366" cy="1580019"/>
        </a:xfrm>
        <a:prstGeom prst="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november 2019: heropening </a:t>
          </a:r>
          <a:r>
            <a:rPr lang="nl-NL" sz="1900" kern="1200" dirty="0" err="1"/>
            <a:t>CAO-onderhandelingen</a:t>
          </a:r>
          <a:r>
            <a:rPr lang="nl-NL" sz="1900" kern="1200" dirty="0"/>
            <a:t> RVU en capaciteitstekort</a:t>
          </a:r>
        </a:p>
      </dsp:txBody>
      <dsp:txXfrm>
        <a:off x="6485076" y="3012170"/>
        <a:ext cx="2633366" cy="1580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1E08-A99D-42B1-A914-986CE137B7D1}">
      <dsp:nvSpPr>
        <dsp:cNvPr id="0" name=""/>
        <dsp:cNvSpPr/>
      </dsp:nvSpPr>
      <dsp:spPr>
        <a:xfrm>
          <a:off x="0" y="417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2F57-EF10-44C1-8315-B7E0EA754D8F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AFB63-2081-4133-B010-1905EB2A270A}">
      <dsp:nvSpPr>
        <dsp:cNvPr id="0" name=""/>
        <dsp:cNvSpPr/>
      </dsp:nvSpPr>
      <dsp:spPr>
        <a:xfrm>
          <a:off x="1127072" y="41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Maximum (LFU-)verlofspaaruren van 50 naar 100 weken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127072" y="417"/>
        <a:ext cx="8656690" cy="975820"/>
      </dsp:txXfrm>
    </dsp:sp>
    <dsp:sp modelId="{EE3E14BF-6E1E-4C2C-B04A-3EA0D1A6F0D1}">
      <dsp:nvSpPr>
        <dsp:cNvPr id="0" name=""/>
        <dsp:cNvSpPr/>
      </dsp:nvSpPr>
      <dsp:spPr>
        <a:xfrm>
          <a:off x="0" y="1220192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726CE-B794-498B-A63C-D5A5791CA260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FD75A-AE30-43EB-AD2E-6A509D6958C2}">
      <dsp:nvSpPr>
        <dsp:cNvPr id="0" name=""/>
        <dsp:cNvSpPr/>
      </dsp:nvSpPr>
      <dsp:spPr>
        <a:xfrm>
          <a:off x="1127072" y="1220192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Onderzoek: AOW na 45 jaar werken?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127072" y="1220192"/>
        <a:ext cx="8656690" cy="975820"/>
      </dsp:txXfrm>
    </dsp:sp>
    <dsp:sp modelId="{4F1BAC06-E590-4507-AC43-FB49FB3D3584}">
      <dsp:nvSpPr>
        <dsp:cNvPr id="0" name=""/>
        <dsp:cNvSpPr/>
      </dsp:nvSpPr>
      <dsp:spPr>
        <a:xfrm>
          <a:off x="0" y="2439967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6ED7-0491-4311-BD3B-99ED11579FD2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E033-2193-48F8-B6DC-6326401FDEBE}">
      <dsp:nvSpPr>
        <dsp:cNvPr id="0" name=""/>
        <dsp:cNvSpPr/>
      </dsp:nvSpPr>
      <dsp:spPr>
        <a:xfrm>
          <a:off x="1127072" y="243996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Duurzame inzetbaarheid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127072" y="2439967"/>
        <a:ext cx="8656690" cy="975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1E08-A99D-42B1-A914-986CE137B7D1}">
      <dsp:nvSpPr>
        <dsp:cNvPr id="0" name=""/>
        <dsp:cNvSpPr/>
      </dsp:nvSpPr>
      <dsp:spPr>
        <a:xfrm>
          <a:off x="0" y="417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2F57-EF10-44C1-8315-B7E0EA754D8F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AFB63-2081-4133-B010-1905EB2A270A}">
      <dsp:nvSpPr>
        <dsp:cNvPr id="0" name=""/>
        <dsp:cNvSpPr/>
      </dsp:nvSpPr>
      <dsp:spPr>
        <a:xfrm>
          <a:off x="1127072" y="41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chemeClr val="bg1"/>
              </a:solidFill>
            </a:rPr>
            <a:t>RVU-boete vervalt in periode 2021 t/m 2025</a:t>
          </a:r>
          <a:endParaRPr lang="en-US" sz="2500" kern="1200" dirty="0"/>
        </a:p>
      </dsp:txBody>
      <dsp:txXfrm>
        <a:off x="1127072" y="417"/>
        <a:ext cx="8656690" cy="975820"/>
      </dsp:txXfrm>
    </dsp:sp>
    <dsp:sp modelId="{EE3E14BF-6E1E-4C2C-B04A-3EA0D1A6F0D1}">
      <dsp:nvSpPr>
        <dsp:cNvPr id="0" name=""/>
        <dsp:cNvSpPr/>
      </dsp:nvSpPr>
      <dsp:spPr>
        <a:xfrm>
          <a:off x="0" y="1220192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726CE-B794-498B-A63C-D5A5791CA260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FD75A-AE30-43EB-AD2E-6A509D6958C2}">
      <dsp:nvSpPr>
        <dsp:cNvPr id="0" name=""/>
        <dsp:cNvSpPr/>
      </dsp:nvSpPr>
      <dsp:spPr>
        <a:xfrm>
          <a:off x="1127072" y="1220192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chemeClr val="bg1"/>
              </a:solidFill>
            </a:rPr>
            <a:t>Voorwaarde: start vroegpensioen uiterlijk 31-12-2025 en &lt; 3 jaar voor AOW-datum</a:t>
          </a:r>
          <a:endParaRPr lang="en-US" sz="2500" kern="1200" dirty="0"/>
        </a:p>
      </dsp:txBody>
      <dsp:txXfrm>
        <a:off x="1127072" y="1220192"/>
        <a:ext cx="8656690" cy="975820"/>
      </dsp:txXfrm>
    </dsp:sp>
    <dsp:sp modelId="{4F1BAC06-E590-4507-AC43-FB49FB3D3584}">
      <dsp:nvSpPr>
        <dsp:cNvPr id="0" name=""/>
        <dsp:cNvSpPr/>
      </dsp:nvSpPr>
      <dsp:spPr>
        <a:xfrm>
          <a:off x="0" y="2439967"/>
          <a:ext cx="9783763" cy="9758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6ED7-0491-4311-BD3B-99ED11579FD2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E033-2193-48F8-B6DC-6326401FDEBE}">
      <dsp:nvSpPr>
        <dsp:cNvPr id="0" name=""/>
        <dsp:cNvSpPr/>
      </dsp:nvSpPr>
      <dsp:spPr>
        <a:xfrm>
          <a:off x="1127072" y="243996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chemeClr val="bg1"/>
              </a:solidFill>
            </a:rPr>
            <a:t>Max ca. € 20.000 per jaar voor een periode van max 3 jaar</a:t>
          </a:r>
          <a:endParaRPr lang="en-US" sz="2500" kern="1200" dirty="0"/>
        </a:p>
      </dsp:txBody>
      <dsp:txXfrm>
        <a:off x="1127072" y="2439967"/>
        <a:ext cx="8656690" cy="975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5B61-71D8-4BA6-82F7-16E104190066}">
      <dsp:nvSpPr>
        <dsp:cNvPr id="0" name=""/>
        <dsp:cNvSpPr/>
      </dsp:nvSpPr>
      <dsp:spPr>
        <a:xfrm>
          <a:off x="0" y="0"/>
          <a:ext cx="102690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6C35-C7FB-418B-8693-329AD7062A08}">
      <dsp:nvSpPr>
        <dsp:cNvPr id="0" name=""/>
        <dsp:cNvSpPr/>
      </dsp:nvSpPr>
      <dsp:spPr>
        <a:xfrm>
          <a:off x="0" y="0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Werkgever:</a:t>
          </a:r>
          <a:endParaRPr lang="en-US" sz="1900" b="1" kern="1200" dirty="0"/>
        </a:p>
      </dsp:txBody>
      <dsp:txXfrm>
        <a:off x="0" y="0"/>
        <a:ext cx="10269095" cy="427025"/>
      </dsp:txXfrm>
    </dsp:sp>
    <dsp:sp modelId="{BCC0A990-0F1D-464D-99C9-766AA621E80E}">
      <dsp:nvSpPr>
        <dsp:cNvPr id="0" name=""/>
        <dsp:cNvSpPr/>
      </dsp:nvSpPr>
      <dsp:spPr>
        <a:xfrm>
          <a:off x="0" y="427025"/>
          <a:ext cx="10269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491E-7260-450C-BBEC-9232C4AF88BB}">
      <dsp:nvSpPr>
        <dsp:cNvPr id="0" name=""/>
        <dsp:cNvSpPr/>
      </dsp:nvSpPr>
      <dsp:spPr>
        <a:xfrm>
          <a:off x="0" y="427025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Onderscheid maken naar soort werk (wel/geen zwaar beroep)</a:t>
          </a:r>
          <a:endParaRPr lang="en-US" sz="1900" kern="1200" dirty="0"/>
        </a:p>
      </dsp:txBody>
      <dsp:txXfrm>
        <a:off x="0" y="427025"/>
        <a:ext cx="10269095" cy="427025"/>
      </dsp:txXfrm>
    </dsp:sp>
    <dsp:sp modelId="{B9299CAF-0BCF-47BB-ADCB-58798CDD7804}">
      <dsp:nvSpPr>
        <dsp:cNvPr id="0" name=""/>
        <dsp:cNvSpPr/>
      </dsp:nvSpPr>
      <dsp:spPr>
        <a:xfrm>
          <a:off x="0" y="854051"/>
          <a:ext cx="102690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F8FD-301A-4403-87AC-75A33BD906EF}">
      <dsp:nvSpPr>
        <dsp:cNvPr id="0" name=""/>
        <dsp:cNvSpPr/>
      </dsp:nvSpPr>
      <dsp:spPr>
        <a:xfrm>
          <a:off x="0" y="854051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854051"/>
        <a:ext cx="10269095" cy="427025"/>
      </dsp:txXfrm>
    </dsp:sp>
    <dsp:sp modelId="{B4B410BE-0E95-4D0B-B616-9DB111CCFB5D}">
      <dsp:nvSpPr>
        <dsp:cNvPr id="0" name=""/>
        <dsp:cNvSpPr/>
      </dsp:nvSpPr>
      <dsp:spPr>
        <a:xfrm>
          <a:off x="0" y="1281076"/>
          <a:ext cx="1026909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241F7-3C54-440B-B0DB-57D33DAC4030}">
      <dsp:nvSpPr>
        <dsp:cNvPr id="0" name=""/>
        <dsp:cNvSpPr/>
      </dsp:nvSpPr>
      <dsp:spPr>
        <a:xfrm>
          <a:off x="0" y="1281076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Bonden:</a:t>
          </a:r>
          <a:endParaRPr lang="en-US" sz="1900" b="1" kern="1200" dirty="0"/>
        </a:p>
      </dsp:txBody>
      <dsp:txXfrm>
        <a:off x="0" y="1281076"/>
        <a:ext cx="10269095" cy="427025"/>
      </dsp:txXfrm>
    </dsp:sp>
    <dsp:sp modelId="{404BC86B-8673-416B-B04C-BF52D4706063}">
      <dsp:nvSpPr>
        <dsp:cNvPr id="0" name=""/>
        <dsp:cNvSpPr/>
      </dsp:nvSpPr>
      <dsp:spPr>
        <a:xfrm>
          <a:off x="0" y="1708102"/>
          <a:ext cx="1026909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2786-B06F-4B64-9F50-CBB5F90DFD95}">
      <dsp:nvSpPr>
        <dsp:cNvPr id="0" name=""/>
        <dsp:cNvSpPr/>
      </dsp:nvSpPr>
      <dsp:spPr>
        <a:xfrm>
          <a:off x="0" y="1708102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RVU voor alle politiemedewerkers (vervallen RVU-heffing is niet beperkt tot zwaar werk)</a:t>
          </a:r>
          <a:endParaRPr lang="en-US" sz="1900" kern="1200" dirty="0"/>
        </a:p>
      </dsp:txBody>
      <dsp:txXfrm>
        <a:off x="0" y="1708102"/>
        <a:ext cx="10269095" cy="427025"/>
      </dsp:txXfrm>
    </dsp:sp>
    <dsp:sp modelId="{F2DCC24B-6700-4348-A3E4-48A5DC9A54FF}">
      <dsp:nvSpPr>
        <dsp:cNvPr id="0" name=""/>
        <dsp:cNvSpPr/>
      </dsp:nvSpPr>
      <dsp:spPr>
        <a:xfrm>
          <a:off x="0" y="2135128"/>
          <a:ext cx="102690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38714-126B-4236-A09E-31966BADD710}">
      <dsp:nvSpPr>
        <dsp:cNvPr id="0" name=""/>
        <dsp:cNvSpPr/>
      </dsp:nvSpPr>
      <dsp:spPr>
        <a:xfrm>
          <a:off x="0" y="2135128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Onderscheid maken strookt niet met uitgangspunt dat het een eenvoudige regeling moet worden</a:t>
          </a:r>
          <a:endParaRPr lang="en-US" sz="1900" kern="1200" dirty="0"/>
        </a:p>
      </dsp:txBody>
      <dsp:txXfrm>
        <a:off x="0" y="2135128"/>
        <a:ext cx="10269095" cy="427025"/>
      </dsp:txXfrm>
    </dsp:sp>
    <dsp:sp modelId="{B93EF8D9-E16F-477C-9B9D-091E679319ED}">
      <dsp:nvSpPr>
        <dsp:cNvPr id="0" name=""/>
        <dsp:cNvSpPr/>
      </dsp:nvSpPr>
      <dsp:spPr>
        <a:xfrm>
          <a:off x="0" y="2562153"/>
          <a:ext cx="10269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7413-1B83-479A-A9C4-E05A2F5DE50B}">
      <dsp:nvSpPr>
        <dsp:cNvPr id="0" name=""/>
        <dsp:cNvSpPr/>
      </dsp:nvSpPr>
      <dsp:spPr>
        <a:xfrm>
          <a:off x="0" y="2562153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Grootste deel collega’s krijgen vroeg of laat te maken met zware taken</a:t>
          </a:r>
          <a:endParaRPr lang="en-US" sz="1900" kern="1200" dirty="0"/>
        </a:p>
      </dsp:txBody>
      <dsp:txXfrm>
        <a:off x="0" y="2562153"/>
        <a:ext cx="10269095" cy="427025"/>
      </dsp:txXfrm>
    </dsp:sp>
    <dsp:sp modelId="{3C2276D7-2217-46A3-8A7F-BC9C50078C07}">
      <dsp:nvSpPr>
        <dsp:cNvPr id="0" name=""/>
        <dsp:cNvSpPr/>
      </dsp:nvSpPr>
      <dsp:spPr>
        <a:xfrm>
          <a:off x="0" y="2989179"/>
          <a:ext cx="102690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0340-D87D-47C5-A665-0B71E2E3CCC5}">
      <dsp:nvSpPr>
        <dsp:cNvPr id="0" name=""/>
        <dsp:cNvSpPr/>
      </dsp:nvSpPr>
      <dsp:spPr>
        <a:xfrm>
          <a:off x="0" y="2989179"/>
          <a:ext cx="10269095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O</a:t>
          </a:r>
          <a:r>
            <a:rPr lang="nl-NL" sz="1900" kern="1200" dirty="0"/>
            <a:t>nderscheid maken zeer lastig, o.a. vanwege onvolledige personeelsdossiers</a:t>
          </a:r>
          <a:endParaRPr lang="en-US" sz="1900" kern="1200" dirty="0"/>
        </a:p>
      </dsp:txBody>
      <dsp:txXfrm>
        <a:off x="0" y="2989179"/>
        <a:ext cx="10269095" cy="427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5B61-71D8-4BA6-82F7-16E104190066}">
      <dsp:nvSpPr>
        <dsp:cNvPr id="0" name=""/>
        <dsp:cNvSpPr/>
      </dsp:nvSpPr>
      <dsp:spPr>
        <a:xfrm>
          <a:off x="0" y="417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6C35-C7FB-418B-8693-329AD7062A08}">
      <dsp:nvSpPr>
        <dsp:cNvPr id="0" name=""/>
        <dsp:cNvSpPr/>
      </dsp:nvSpPr>
      <dsp:spPr>
        <a:xfrm>
          <a:off x="0" y="417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Werkgever:</a:t>
          </a:r>
          <a:endParaRPr lang="en-US" sz="1900" b="1" kern="1200" dirty="0"/>
        </a:p>
      </dsp:txBody>
      <dsp:txXfrm>
        <a:off x="0" y="417"/>
        <a:ext cx="9783763" cy="379485"/>
      </dsp:txXfrm>
    </dsp:sp>
    <dsp:sp modelId="{BCC0A990-0F1D-464D-99C9-766AA621E80E}">
      <dsp:nvSpPr>
        <dsp:cNvPr id="0" name=""/>
        <dsp:cNvSpPr/>
      </dsp:nvSpPr>
      <dsp:spPr>
        <a:xfrm>
          <a:off x="0" y="379902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491E-7260-450C-BBEC-9232C4AF88BB}">
      <dsp:nvSpPr>
        <dsp:cNvPr id="0" name=""/>
        <dsp:cNvSpPr/>
      </dsp:nvSpPr>
      <dsp:spPr>
        <a:xfrm>
          <a:off x="0" y="379902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RVU moet rekening houden met eerdere individuele aanspraken (zoals bijv. inkoop-max)</a:t>
          </a:r>
          <a:endParaRPr lang="en-US" sz="1900" kern="1200" dirty="0"/>
        </a:p>
      </dsp:txBody>
      <dsp:txXfrm>
        <a:off x="0" y="379902"/>
        <a:ext cx="9783763" cy="379485"/>
      </dsp:txXfrm>
    </dsp:sp>
    <dsp:sp modelId="{0E76214B-4E94-46E9-984C-376BF8029031}">
      <dsp:nvSpPr>
        <dsp:cNvPr id="0" name=""/>
        <dsp:cNvSpPr/>
      </dsp:nvSpPr>
      <dsp:spPr>
        <a:xfrm>
          <a:off x="0" y="759388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37DF0-D545-4B44-8B58-8C371D169250}">
      <dsp:nvSpPr>
        <dsp:cNvPr id="0" name=""/>
        <dsp:cNvSpPr/>
      </dsp:nvSpPr>
      <dsp:spPr>
        <a:xfrm>
          <a:off x="0" y="759388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Regeling moet tegelijk uitvoerbaar zijn</a:t>
          </a:r>
        </a:p>
      </dsp:txBody>
      <dsp:txXfrm>
        <a:off x="0" y="759388"/>
        <a:ext cx="9783763" cy="379485"/>
      </dsp:txXfrm>
    </dsp:sp>
    <dsp:sp modelId="{B9299CAF-0BCF-47BB-ADCB-58798CDD7804}">
      <dsp:nvSpPr>
        <dsp:cNvPr id="0" name=""/>
        <dsp:cNvSpPr/>
      </dsp:nvSpPr>
      <dsp:spPr>
        <a:xfrm>
          <a:off x="0" y="1138874"/>
          <a:ext cx="978376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F8FD-301A-4403-87AC-75A33BD906EF}">
      <dsp:nvSpPr>
        <dsp:cNvPr id="0" name=""/>
        <dsp:cNvSpPr/>
      </dsp:nvSpPr>
      <dsp:spPr>
        <a:xfrm>
          <a:off x="0" y="1138874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1138874"/>
        <a:ext cx="9783763" cy="379485"/>
      </dsp:txXfrm>
    </dsp:sp>
    <dsp:sp modelId="{B4B410BE-0E95-4D0B-B616-9DB111CCFB5D}">
      <dsp:nvSpPr>
        <dsp:cNvPr id="0" name=""/>
        <dsp:cNvSpPr/>
      </dsp:nvSpPr>
      <dsp:spPr>
        <a:xfrm>
          <a:off x="0" y="1518359"/>
          <a:ext cx="97837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241F7-3C54-440B-B0DB-57D33DAC4030}">
      <dsp:nvSpPr>
        <dsp:cNvPr id="0" name=""/>
        <dsp:cNvSpPr/>
      </dsp:nvSpPr>
      <dsp:spPr>
        <a:xfrm>
          <a:off x="0" y="1518359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Bonden:</a:t>
          </a:r>
          <a:endParaRPr lang="en-US" sz="1900" b="1" kern="1200" dirty="0"/>
        </a:p>
      </dsp:txBody>
      <dsp:txXfrm>
        <a:off x="0" y="1518359"/>
        <a:ext cx="9783763" cy="379485"/>
      </dsp:txXfrm>
    </dsp:sp>
    <dsp:sp modelId="{404BC86B-8673-416B-B04C-BF52D4706063}">
      <dsp:nvSpPr>
        <dsp:cNvPr id="0" name=""/>
        <dsp:cNvSpPr/>
      </dsp:nvSpPr>
      <dsp:spPr>
        <a:xfrm>
          <a:off x="0" y="1897845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2786-B06F-4B64-9F50-CBB5F90DFD95}">
      <dsp:nvSpPr>
        <dsp:cNvPr id="0" name=""/>
        <dsp:cNvSpPr/>
      </dsp:nvSpPr>
      <dsp:spPr>
        <a:xfrm>
          <a:off x="0" y="1897845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Deze regelingen niet via een achterdeur afpakken!</a:t>
          </a:r>
          <a:endParaRPr lang="en-US" sz="1900" kern="1200" dirty="0"/>
        </a:p>
      </dsp:txBody>
      <dsp:txXfrm>
        <a:off x="0" y="1897845"/>
        <a:ext cx="9783763" cy="379485"/>
      </dsp:txXfrm>
    </dsp:sp>
    <dsp:sp modelId="{F2DCC24B-6700-4348-A3E4-48A5DC9A54FF}">
      <dsp:nvSpPr>
        <dsp:cNvPr id="0" name=""/>
        <dsp:cNvSpPr/>
      </dsp:nvSpPr>
      <dsp:spPr>
        <a:xfrm>
          <a:off x="0" y="2277330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38714-126B-4236-A09E-31966BADD710}">
      <dsp:nvSpPr>
        <dsp:cNvPr id="0" name=""/>
        <dsp:cNvSpPr/>
      </dsp:nvSpPr>
      <dsp:spPr>
        <a:xfrm>
          <a:off x="0" y="2277330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Aanspraken waren compensatie voor eerdere verslechteringen</a:t>
          </a:r>
          <a:endParaRPr lang="en-US" sz="1900" kern="1200" dirty="0"/>
        </a:p>
      </dsp:txBody>
      <dsp:txXfrm>
        <a:off x="0" y="2277330"/>
        <a:ext cx="9783763" cy="379485"/>
      </dsp:txXfrm>
    </dsp:sp>
    <dsp:sp modelId="{B93EF8D9-E16F-477C-9B9D-091E679319ED}">
      <dsp:nvSpPr>
        <dsp:cNvPr id="0" name=""/>
        <dsp:cNvSpPr/>
      </dsp:nvSpPr>
      <dsp:spPr>
        <a:xfrm>
          <a:off x="0" y="2656816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7413-1B83-479A-A9C4-E05A2F5DE50B}">
      <dsp:nvSpPr>
        <dsp:cNvPr id="0" name=""/>
        <dsp:cNvSpPr/>
      </dsp:nvSpPr>
      <dsp:spPr>
        <a:xfrm>
          <a:off x="0" y="2656816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Maakt regeling onuitvoerbaar (onvolledige personeelsdossiers) </a:t>
          </a:r>
          <a:endParaRPr lang="en-US" sz="1900" kern="1200" dirty="0"/>
        </a:p>
      </dsp:txBody>
      <dsp:txXfrm>
        <a:off x="0" y="2656816"/>
        <a:ext cx="9783763" cy="379485"/>
      </dsp:txXfrm>
    </dsp:sp>
    <dsp:sp modelId="{3C2276D7-2217-46A3-8A7F-BC9C50078C07}">
      <dsp:nvSpPr>
        <dsp:cNvPr id="0" name=""/>
        <dsp:cNvSpPr/>
      </dsp:nvSpPr>
      <dsp:spPr>
        <a:xfrm>
          <a:off x="0" y="3036302"/>
          <a:ext cx="978376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0340-D87D-47C5-A665-0B71E2E3CCC5}">
      <dsp:nvSpPr>
        <dsp:cNvPr id="0" name=""/>
        <dsp:cNvSpPr/>
      </dsp:nvSpPr>
      <dsp:spPr>
        <a:xfrm>
          <a:off x="0" y="3036302"/>
          <a:ext cx="9783763" cy="3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Zorgt voor zware belasting van HRM collega’s </a:t>
          </a:r>
          <a:endParaRPr lang="en-US" sz="1900" kern="1200" dirty="0"/>
        </a:p>
      </dsp:txBody>
      <dsp:txXfrm>
        <a:off x="0" y="3036302"/>
        <a:ext cx="9783763" cy="379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5B61-71D8-4BA6-82F7-16E104190066}">
      <dsp:nvSpPr>
        <dsp:cNvPr id="0" name=""/>
        <dsp:cNvSpPr/>
      </dsp:nvSpPr>
      <dsp:spPr>
        <a:xfrm>
          <a:off x="0" y="417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6C35-C7FB-418B-8693-329AD7062A08}">
      <dsp:nvSpPr>
        <dsp:cNvPr id="0" name=""/>
        <dsp:cNvSpPr/>
      </dsp:nvSpPr>
      <dsp:spPr>
        <a:xfrm>
          <a:off x="0" y="417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Werkgever:</a:t>
          </a:r>
          <a:endParaRPr lang="en-US" sz="1900" b="1" kern="1200" dirty="0"/>
        </a:p>
      </dsp:txBody>
      <dsp:txXfrm>
        <a:off x="0" y="417"/>
        <a:ext cx="9783763" cy="341537"/>
      </dsp:txXfrm>
    </dsp:sp>
    <dsp:sp modelId="{BCC0A990-0F1D-464D-99C9-766AA621E80E}">
      <dsp:nvSpPr>
        <dsp:cNvPr id="0" name=""/>
        <dsp:cNvSpPr/>
      </dsp:nvSpPr>
      <dsp:spPr>
        <a:xfrm>
          <a:off x="0" y="341954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491E-7260-450C-BBEC-9232C4AF88BB}">
      <dsp:nvSpPr>
        <dsp:cNvPr id="0" name=""/>
        <dsp:cNvSpPr/>
      </dsp:nvSpPr>
      <dsp:spPr>
        <a:xfrm>
          <a:off x="0" y="341954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2520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Geen verslechtering tekorten in 2021 en 2022, vooral in basisteams en schaarse specialismen </a:t>
          </a:r>
          <a:endParaRPr lang="en-US" sz="1900" kern="1200" dirty="0"/>
        </a:p>
      </dsp:txBody>
      <dsp:txXfrm>
        <a:off x="0" y="341954"/>
        <a:ext cx="9783763" cy="341537"/>
      </dsp:txXfrm>
    </dsp:sp>
    <dsp:sp modelId="{B9299CAF-0BCF-47BB-ADCB-58798CDD7804}">
      <dsp:nvSpPr>
        <dsp:cNvPr id="0" name=""/>
        <dsp:cNvSpPr/>
      </dsp:nvSpPr>
      <dsp:spPr>
        <a:xfrm>
          <a:off x="0" y="683491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F8FD-301A-4403-87AC-75A33BD906EF}">
      <dsp:nvSpPr>
        <dsp:cNvPr id="0" name=""/>
        <dsp:cNvSpPr/>
      </dsp:nvSpPr>
      <dsp:spPr>
        <a:xfrm>
          <a:off x="0" y="683491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0" y="683491"/>
        <a:ext cx="9783763" cy="341537"/>
      </dsp:txXfrm>
    </dsp:sp>
    <dsp:sp modelId="{B4B410BE-0E95-4D0B-B616-9DB111CCFB5D}">
      <dsp:nvSpPr>
        <dsp:cNvPr id="0" name=""/>
        <dsp:cNvSpPr/>
      </dsp:nvSpPr>
      <dsp:spPr>
        <a:xfrm>
          <a:off x="0" y="1025028"/>
          <a:ext cx="978376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241F7-3C54-440B-B0DB-57D33DAC4030}">
      <dsp:nvSpPr>
        <dsp:cNvPr id="0" name=""/>
        <dsp:cNvSpPr/>
      </dsp:nvSpPr>
      <dsp:spPr>
        <a:xfrm>
          <a:off x="0" y="1025028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Bonden:</a:t>
          </a:r>
          <a:endParaRPr lang="en-US" sz="1900" b="1" kern="1200" dirty="0"/>
        </a:p>
      </dsp:txBody>
      <dsp:txXfrm>
        <a:off x="0" y="1025028"/>
        <a:ext cx="9783763" cy="341537"/>
      </dsp:txXfrm>
    </dsp:sp>
    <dsp:sp modelId="{404BC86B-8673-416B-B04C-BF52D4706063}">
      <dsp:nvSpPr>
        <dsp:cNvPr id="0" name=""/>
        <dsp:cNvSpPr/>
      </dsp:nvSpPr>
      <dsp:spPr>
        <a:xfrm>
          <a:off x="0" y="1366565"/>
          <a:ext cx="97837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2786-B06F-4B64-9F50-CBB5F90DFD95}">
      <dsp:nvSpPr>
        <dsp:cNvPr id="0" name=""/>
        <dsp:cNvSpPr/>
      </dsp:nvSpPr>
      <dsp:spPr>
        <a:xfrm>
          <a:off x="0" y="1366565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Mee eens dat huidige tekorten niet mogen verslechteren</a:t>
          </a:r>
          <a:endParaRPr lang="en-US" sz="1900" kern="1200" dirty="0"/>
        </a:p>
      </dsp:txBody>
      <dsp:txXfrm>
        <a:off x="0" y="1366565"/>
        <a:ext cx="9783763" cy="341537"/>
      </dsp:txXfrm>
    </dsp:sp>
    <dsp:sp modelId="{F2DCC24B-6700-4348-A3E4-48A5DC9A54FF}">
      <dsp:nvSpPr>
        <dsp:cNvPr id="0" name=""/>
        <dsp:cNvSpPr/>
      </dsp:nvSpPr>
      <dsp:spPr>
        <a:xfrm>
          <a:off x="0" y="1708102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38714-126B-4236-A09E-31966BADD710}">
      <dsp:nvSpPr>
        <dsp:cNvPr id="0" name=""/>
        <dsp:cNvSpPr/>
      </dsp:nvSpPr>
      <dsp:spPr>
        <a:xfrm>
          <a:off x="0" y="1708102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Oplossing niet over de rug van oudere collega’s, werkgever  is verantwoordelijk voor tekorten</a:t>
          </a:r>
          <a:endParaRPr lang="en-US" sz="1900" kern="1200" dirty="0"/>
        </a:p>
      </dsp:txBody>
      <dsp:txXfrm>
        <a:off x="0" y="1708102"/>
        <a:ext cx="9783763" cy="341537"/>
      </dsp:txXfrm>
    </dsp:sp>
    <dsp:sp modelId="{B93EF8D9-E16F-477C-9B9D-091E679319ED}">
      <dsp:nvSpPr>
        <dsp:cNvPr id="0" name=""/>
        <dsp:cNvSpPr/>
      </dsp:nvSpPr>
      <dsp:spPr>
        <a:xfrm>
          <a:off x="0" y="2049639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7413-1B83-479A-A9C4-E05A2F5DE50B}">
      <dsp:nvSpPr>
        <dsp:cNvPr id="0" name=""/>
        <dsp:cNvSpPr/>
      </dsp:nvSpPr>
      <dsp:spPr>
        <a:xfrm>
          <a:off x="0" y="2049639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Capaciteit korte termijn: beroep op de politiek (o.a. burgemeesters) </a:t>
          </a:r>
          <a:endParaRPr lang="en-US" sz="1900" kern="1200" dirty="0"/>
        </a:p>
      </dsp:txBody>
      <dsp:txXfrm>
        <a:off x="0" y="2049639"/>
        <a:ext cx="9783763" cy="341537"/>
      </dsp:txXfrm>
    </dsp:sp>
    <dsp:sp modelId="{3C2276D7-2217-46A3-8A7F-BC9C50078C07}">
      <dsp:nvSpPr>
        <dsp:cNvPr id="0" name=""/>
        <dsp:cNvSpPr/>
      </dsp:nvSpPr>
      <dsp:spPr>
        <a:xfrm>
          <a:off x="0" y="2391176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0340-D87D-47C5-A665-0B71E2E3CCC5}">
      <dsp:nvSpPr>
        <dsp:cNvPr id="0" name=""/>
        <dsp:cNvSpPr/>
      </dsp:nvSpPr>
      <dsp:spPr>
        <a:xfrm>
          <a:off x="0" y="2391176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Structureel: ingrijpende maatregelen politieonderwijs (versnellen instroom) </a:t>
          </a:r>
          <a:endParaRPr lang="en-US" sz="1900" kern="1200" dirty="0"/>
        </a:p>
      </dsp:txBody>
      <dsp:txXfrm>
        <a:off x="0" y="2391176"/>
        <a:ext cx="9783763" cy="341537"/>
      </dsp:txXfrm>
    </dsp:sp>
    <dsp:sp modelId="{C0855C81-CBFE-4E14-B375-9DFD9F44A690}">
      <dsp:nvSpPr>
        <dsp:cNvPr id="0" name=""/>
        <dsp:cNvSpPr/>
      </dsp:nvSpPr>
      <dsp:spPr>
        <a:xfrm>
          <a:off x="0" y="2732713"/>
          <a:ext cx="978376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72A4-2EB1-46FF-9BAF-2942181F3917}">
      <dsp:nvSpPr>
        <dsp:cNvPr id="0" name=""/>
        <dsp:cNvSpPr/>
      </dsp:nvSpPr>
      <dsp:spPr>
        <a:xfrm>
          <a:off x="0" y="2732713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Nieuwe collega’s zijn vollediger en breder inzetbaar dan huidige collega’s die gebruik maken</a:t>
          </a:r>
        </a:p>
      </dsp:txBody>
      <dsp:txXfrm>
        <a:off x="0" y="2732713"/>
        <a:ext cx="9783763" cy="341537"/>
      </dsp:txXfrm>
    </dsp:sp>
    <dsp:sp modelId="{CE012663-EC72-4386-88F6-06A8D93C4F12}">
      <dsp:nvSpPr>
        <dsp:cNvPr id="0" name=""/>
        <dsp:cNvSpPr/>
      </dsp:nvSpPr>
      <dsp:spPr>
        <a:xfrm>
          <a:off x="0" y="3074250"/>
          <a:ext cx="97837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C90D6-3CA6-4BF5-B0AE-A820BF04C3B7}">
      <dsp:nvSpPr>
        <dsp:cNvPr id="0" name=""/>
        <dsp:cNvSpPr/>
      </dsp:nvSpPr>
      <dsp:spPr>
        <a:xfrm>
          <a:off x="0" y="3074250"/>
          <a:ext cx="9783763" cy="34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          </a:t>
          </a:r>
          <a:r>
            <a:rPr lang="nl-NL" sz="1900" kern="1200" dirty="0"/>
            <a:t>van RPU, nachtdienstontheffing, leeftijdsdagen enz</a:t>
          </a:r>
          <a:r>
            <a:rPr lang="nl-NL" sz="1500" kern="1200" dirty="0"/>
            <a:t>.</a:t>
          </a:r>
        </a:p>
      </dsp:txBody>
      <dsp:txXfrm>
        <a:off x="0" y="3074250"/>
        <a:ext cx="9783763" cy="341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5B61-71D8-4BA6-82F7-16E104190066}">
      <dsp:nvSpPr>
        <dsp:cNvPr id="0" name=""/>
        <dsp:cNvSpPr/>
      </dsp:nvSpPr>
      <dsp:spPr>
        <a:xfrm>
          <a:off x="0" y="0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6C35-C7FB-418B-8693-329AD7062A08}">
      <dsp:nvSpPr>
        <dsp:cNvPr id="0" name=""/>
        <dsp:cNvSpPr/>
      </dsp:nvSpPr>
      <dsp:spPr>
        <a:xfrm>
          <a:off x="0" y="0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Werkgever:</a:t>
          </a:r>
          <a:endParaRPr lang="en-US" sz="1900" b="1" kern="1200" dirty="0"/>
        </a:p>
      </dsp:txBody>
      <dsp:txXfrm>
        <a:off x="0" y="0"/>
        <a:ext cx="9783763" cy="427025"/>
      </dsp:txXfrm>
    </dsp:sp>
    <dsp:sp modelId="{BCC0A990-0F1D-464D-99C9-766AA621E80E}">
      <dsp:nvSpPr>
        <dsp:cNvPr id="0" name=""/>
        <dsp:cNvSpPr/>
      </dsp:nvSpPr>
      <dsp:spPr>
        <a:xfrm>
          <a:off x="0" y="427025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491E-7260-450C-BBEC-9232C4AF88BB}">
      <dsp:nvSpPr>
        <dsp:cNvPr id="0" name=""/>
        <dsp:cNvSpPr/>
      </dsp:nvSpPr>
      <dsp:spPr>
        <a:xfrm>
          <a:off x="0" y="427025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De kosten van de RVU-regeling mogen niet ten laste komen van de politiebegroting. Er moet</a:t>
          </a:r>
          <a:endParaRPr lang="en-US" sz="1900" kern="1200" dirty="0"/>
        </a:p>
      </dsp:txBody>
      <dsp:txXfrm>
        <a:off x="0" y="427025"/>
        <a:ext cx="9783763" cy="427025"/>
      </dsp:txXfrm>
    </dsp:sp>
    <dsp:sp modelId="{B9299CAF-0BCF-47BB-ADCB-58798CDD7804}">
      <dsp:nvSpPr>
        <dsp:cNvPr id="0" name=""/>
        <dsp:cNvSpPr/>
      </dsp:nvSpPr>
      <dsp:spPr>
        <a:xfrm>
          <a:off x="0" y="854051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F8FD-301A-4403-87AC-75A33BD906EF}">
      <dsp:nvSpPr>
        <dsp:cNvPr id="0" name=""/>
        <dsp:cNvSpPr/>
      </dsp:nvSpPr>
      <dsp:spPr>
        <a:xfrm>
          <a:off x="0" y="854051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        aanvullende financiering komen van het kabinet</a:t>
          </a:r>
        </a:p>
      </dsp:txBody>
      <dsp:txXfrm>
        <a:off x="0" y="854051"/>
        <a:ext cx="9783763" cy="427025"/>
      </dsp:txXfrm>
    </dsp:sp>
    <dsp:sp modelId="{B4B410BE-0E95-4D0B-B616-9DB111CCFB5D}">
      <dsp:nvSpPr>
        <dsp:cNvPr id="0" name=""/>
        <dsp:cNvSpPr/>
      </dsp:nvSpPr>
      <dsp:spPr>
        <a:xfrm>
          <a:off x="0" y="1281076"/>
          <a:ext cx="978376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241F7-3C54-440B-B0DB-57D33DAC4030}">
      <dsp:nvSpPr>
        <dsp:cNvPr id="0" name=""/>
        <dsp:cNvSpPr/>
      </dsp:nvSpPr>
      <dsp:spPr>
        <a:xfrm>
          <a:off x="0" y="1281076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Bonden:</a:t>
          </a:r>
          <a:endParaRPr lang="en-US" sz="1900" b="1" kern="1200" dirty="0"/>
        </a:p>
      </dsp:txBody>
      <dsp:txXfrm>
        <a:off x="0" y="1281076"/>
        <a:ext cx="9783763" cy="427025"/>
      </dsp:txXfrm>
    </dsp:sp>
    <dsp:sp modelId="{404BC86B-8673-416B-B04C-BF52D4706063}">
      <dsp:nvSpPr>
        <dsp:cNvPr id="0" name=""/>
        <dsp:cNvSpPr/>
      </dsp:nvSpPr>
      <dsp:spPr>
        <a:xfrm>
          <a:off x="0" y="1708102"/>
          <a:ext cx="978376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2786-B06F-4B64-9F50-CBB5F90DFD95}">
      <dsp:nvSpPr>
        <dsp:cNvPr id="0" name=""/>
        <dsp:cNvSpPr/>
      </dsp:nvSpPr>
      <dsp:spPr>
        <a:xfrm>
          <a:off x="0" y="1708102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RVU is een afspraak uit de CAO 2018-2020. Moet dus linksom of rechtsom betaald worden</a:t>
          </a:r>
          <a:endParaRPr lang="en-US" sz="1900" kern="1200" dirty="0"/>
        </a:p>
      </dsp:txBody>
      <dsp:txXfrm>
        <a:off x="0" y="1708102"/>
        <a:ext cx="9783763" cy="427025"/>
      </dsp:txXfrm>
    </dsp:sp>
    <dsp:sp modelId="{F2DCC24B-6700-4348-A3E4-48A5DC9A54FF}">
      <dsp:nvSpPr>
        <dsp:cNvPr id="0" name=""/>
        <dsp:cNvSpPr/>
      </dsp:nvSpPr>
      <dsp:spPr>
        <a:xfrm>
          <a:off x="0" y="2135128"/>
          <a:ext cx="97837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38714-126B-4236-A09E-31966BADD710}">
      <dsp:nvSpPr>
        <dsp:cNvPr id="0" name=""/>
        <dsp:cNvSpPr/>
      </dsp:nvSpPr>
      <dsp:spPr>
        <a:xfrm>
          <a:off x="0" y="2135128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Kabinet is akkoord gegaan met het mogelijk maken van een RVU</a:t>
          </a:r>
          <a:endParaRPr lang="en-US" sz="1900" kern="1200" dirty="0"/>
        </a:p>
      </dsp:txBody>
      <dsp:txXfrm>
        <a:off x="0" y="2135128"/>
        <a:ext cx="9783763" cy="427025"/>
      </dsp:txXfrm>
    </dsp:sp>
    <dsp:sp modelId="{B93EF8D9-E16F-477C-9B9D-091E679319ED}">
      <dsp:nvSpPr>
        <dsp:cNvPr id="0" name=""/>
        <dsp:cNvSpPr/>
      </dsp:nvSpPr>
      <dsp:spPr>
        <a:xfrm>
          <a:off x="0" y="2562153"/>
          <a:ext cx="97837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7413-1B83-479A-A9C4-E05A2F5DE50B}">
      <dsp:nvSpPr>
        <dsp:cNvPr id="0" name=""/>
        <dsp:cNvSpPr/>
      </dsp:nvSpPr>
      <dsp:spPr>
        <a:xfrm>
          <a:off x="0" y="2562153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Politie en/of kabinet zullen daarom moeten zorgen voor voldoende geld</a:t>
          </a:r>
          <a:endParaRPr lang="en-US" sz="1900" kern="1200" dirty="0"/>
        </a:p>
      </dsp:txBody>
      <dsp:txXfrm>
        <a:off x="0" y="2562153"/>
        <a:ext cx="9783763" cy="427025"/>
      </dsp:txXfrm>
    </dsp:sp>
    <dsp:sp modelId="{3C2276D7-2217-46A3-8A7F-BC9C50078C07}">
      <dsp:nvSpPr>
        <dsp:cNvPr id="0" name=""/>
        <dsp:cNvSpPr/>
      </dsp:nvSpPr>
      <dsp:spPr>
        <a:xfrm>
          <a:off x="0" y="2989179"/>
          <a:ext cx="978376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0340-D87D-47C5-A665-0B71E2E3CCC5}">
      <dsp:nvSpPr>
        <dsp:cNvPr id="0" name=""/>
        <dsp:cNvSpPr/>
      </dsp:nvSpPr>
      <dsp:spPr>
        <a:xfrm>
          <a:off x="0" y="2989179"/>
          <a:ext cx="9783763" cy="4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ym typeface="Symbol" panose="05050102010706020507" pitchFamily="18" charset="2"/>
            </a:rPr>
            <a:t>  </a:t>
          </a:r>
          <a:r>
            <a:rPr lang="nl-NL" sz="1900" kern="1200" dirty="0"/>
            <a:t>Inverdieneffecten door aanpassing opleidingen</a:t>
          </a:r>
          <a:endParaRPr lang="en-US" sz="1900" kern="1200" dirty="0"/>
        </a:p>
      </dsp:txBody>
      <dsp:txXfrm>
        <a:off x="0" y="2989179"/>
        <a:ext cx="9783763" cy="42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31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941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028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759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8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61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0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16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85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251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71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46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8141-46D6-48DF-8C00-48B2021DC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4" b="25093"/>
          <a:stretch/>
        </p:blipFill>
        <p:spPr>
          <a:xfrm>
            <a:off x="0" y="2053817"/>
            <a:ext cx="4630994" cy="18288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0BE8D1-624F-443C-B1F0-FE427CDB3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664" y="2868937"/>
            <a:ext cx="6905666" cy="454676"/>
          </a:xfr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nl-NL" sz="3600" b="1" dirty="0" err="1">
                <a:solidFill>
                  <a:schemeClr val="tx2"/>
                </a:solidFill>
              </a:rPr>
              <a:t>Rvu</a:t>
            </a:r>
            <a:r>
              <a:rPr lang="nl-NL" sz="3600" b="1" dirty="0">
                <a:solidFill>
                  <a:schemeClr val="tx2"/>
                </a:solidFill>
              </a:rPr>
              <a:t>  en  capaciteit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D76DF3-48DD-49F2-B91A-9C4DE51EF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246" y="3996250"/>
            <a:ext cx="6905666" cy="194243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informatiebijeenkomsten januari 2020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311B7E2-8CE5-45BF-823A-68520B6B99DE}"/>
              </a:ext>
            </a:extLst>
          </p:cNvPr>
          <p:cNvSpPr/>
          <p:nvPr/>
        </p:nvSpPr>
        <p:spPr>
          <a:xfrm>
            <a:off x="0" y="6168476"/>
            <a:ext cx="12192000" cy="68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24" name="Afbeelding 14" descr="ACP_origineel">
            <a:extLst>
              <a:ext uri="{FF2B5EF4-FFF2-40B4-BE49-F238E27FC236}">
                <a16:creationId xmlns:a16="http://schemas.microsoft.com/office/drawing/2014/main" id="{742F7D5A-D887-4102-930B-F3783D0A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30" y="6362017"/>
            <a:ext cx="1406525" cy="4302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3" descr="0000 NPB_LOGO_RGB 2017">
            <a:extLst>
              <a:ext uri="{FF2B5EF4-FFF2-40B4-BE49-F238E27FC236}">
                <a16:creationId xmlns:a16="http://schemas.microsoft.com/office/drawing/2014/main" id="{B1BA760B-8122-430B-A6A3-92BB38DD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3" y="6248975"/>
            <a:ext cx="1250950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12F3BB5-7012-4346-8C03-B0943F24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4" y="6337551"/>
            <a:ext cx="1250949" cy="4670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8348C291-3095-4D2A-AE37-64146558181A" descr="clip_image002">
            <a:extLst>
              <a:ext uri="{FF2B5EF4-FFF2-40B4-BE49-F238E27FC236}">
                <a16:creationId xmlns:a16="http://schemas.microsoft.com/office/drawing/2014/main" id="{BBEDE7AC-E06E-4636-B1E7-DA70B62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56" y="6179936"/>
            <a:ext cx="1823153" cy="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2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3864-7E24-4D31-A2F3-1749E4A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wie betaalt de rekening?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E073FE8-5B88-4EA6-82FC-5078B1ABF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6848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49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7AD5C-1A29-42E1-AF24-6124D6C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Vervolg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2057708-EBB2-413A-BB15-22FB6220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nl-NL" dirty="0"/>
              <a:t>Werkgever ziet geen mogelijkheden om de verschillen in standpunten over een RVU-regeling tussen bonden en werkgever op korte termijn op te lossen en wil uiterlijk zomer 2020 tot afspraken komen. </a:t>
            </a:r>
          </a:p>
          <a:p>
            <a:r>
              <a:rPr lang="nl-NL" dirty="0"/>
              <a:t>Gevolg: tot die tijd onduidelijk hoe de regeling eruit gaat zien, wie ervoor in aanmerking komen en wat er met het politieonderwijs gaat gebeuren</a:t>
            </a:r>
          </a:p>
          <a:p>
            <a:r>
              <a:rPr lang="nl-NL" dirty="0"/>
              <a:t>Wel/niet acceptabel?</a:t>
            </a:r>
          </a:p>
          <a:p>
            <a:r>
              <a:rPr lang="nl-NL" dirty="0"/>
              <a:t>Welke vervolgstappen?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2558A-349B-44E9-A945-18F1DC22C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9" r="38306" b="-2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9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A8393-A4B1-4D3F-873F-49F09974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Beginnen bij het begin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603ED4E-C53D-42E3-B381-5AD98D9A81C9}"/>
              </a:ext>
            </a:extLst>
          </p:cNvPr>
          <p:cNvSpPr/>
          <p:nvPr/>
        </p:nvSpPr>
        <p:spPr>
          <a:xfrm>
            <a:off x="1202919" y="1293683"/>
            <a:ext cx="9873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>
                <a:solidFill>
                  <a:schemeClr val="bg1"/>
                </a:solidFill>
              </a:rPr>
              <a:t>Bonden vragen al lange tijd aandacht voor capaciteitstekort en probleem hogere AOW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2CD64F13-6AF7-4A57-90AD-803DCDA6D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008935"/>
              </p:ext>
            </p:extLst>
          </p:nvPr>
        </p:nvGraphicFramePr>
        <p:xfrm>
          <a:off x="1576988" y="1362348"/>
          <a:ext cx="91254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81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BF3FE-7AAC-4031-8A18-3B217A21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/>
              <a:t>Pensioenakkoord – Lange termijn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861ECD6-8D38-4827-8D63-8A9963663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85519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9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BF3FE-7AAC-4031-8A18-3B217A21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Pensioenakkoord – korte termijn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861ECD6-8D38-4827-8D63-8A9963663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848443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EAB66CE2-F70F-4183-94D3-BB124AAC8A88}"/>
              </a:ext>
            </a:extLst>
          </p:cNvPr>
          <p:cNvSpPr/>
          <p:nvPr/>
        </p:nvSpPr>
        <p:spPr>
          <a:xfrm>
            <a:off x="1202919" y="1190951"/>
            <a:ext cx="10064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Tijdelijke maatregel 2021 t/m 2025 voor werknemers voor wie de verhoging van de AOW-leeftijd te snel is gegaan</a:t>
            </a:r>
          </a:p>
        </p:txBody>
      </p:sp>
    </p:spTree>
    <p:extLst>
      <p:ext uri="{BB962C8B-B14F-4D97-AF65-F5344CB8AC3E}">
        <p14:creationId xmlns:p14="http://schemas.microsoft.com/office/powerpoint/2010/main" val="13539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036FD-55EC-40D0-9F6F-24423F1E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/>
              <a:t>capaciteit</a:t>
            </a:r>
          </a:p>
        </p:txBody>
      </p:sp>
      <p:pic>
        <p:nvPicPr>
          <p:cNvPr id="40" name="Graphic 39" descr="Zakelijke groei">
            <a:extLst>
              <a:ext uri="{FF2B5EF4-FFF2-40B4-BE49-F238E27FC236}">
                <a16:creationId xmlns:a16="http://schemas.microsoft.com/office/drawing/2014/main" id="{FC7F79E6-F5D7-410C-A662-F4F14FD5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11486" y="2483632"/>
            <a:ext cx="3045384" cy="3045384"/>
          </a:xfrm>
          <a:prstGeom prst="rect">
            <a:avLst/>
          </a:prstGeom>
        </p:spPr>
      </p:pic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B6B56907-2F77-490D-B823-999E3C99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b="1"/>
              <a:t>Capaciteitstekort inmiddels onacceptabel! Bonden willen:</a:t>
            </a:r>
            <a:endParaRPr lang="en-US" b="1"/>
          </a:p>
          <a:p>
            <a:pPr lvl="0"/>
            <a:r>
              <a:rPr lang="nl-NL"/>
              <a:t>Korte termijn: tijdelijk minder beroep op politie</a:t>
            </a:r>
            <a:endParaRPr lang="en-US"/>
          </a:p>
          <a:p>
            <a:pPr lvl="0"/>
            <a:r>
              <a:rPr lang="nl-NL"/>
              <a:t>Vanaf 2021: meer instroom nieuwe collega’s + sneller inzetbaar in verbeterde opleiding</a:t>
            </a: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nl-NL" b="1"/>
              <a:t>Afspraak CAO 2018-2020: Herstelplan en noodplan voor politieonderwijs </a:t>
            </a:r>
            <a:endParaRPr lang="en-US" b="1"/>
          </a:p>
          <a:p>
            <a:pPr lvl="0"/>
            <a:r>
              <a:rPr lang="nl-NL"/>
              <a:t>Herstelplan: loopt maar nog te weinig resultaat </a:t>
            </a:r>
            <a:endParaRPr lang="en-US"/>
          </a:p>
          <a:p>
            <a:pPr lvl="0"/>
            <a:r>
              <a:rPr lang="nl-NL"/>
              <a:t>Noodplan: niet gemaakt!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A81F8-09B9-4126-A8CF-A709EEE9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stand van zaken onderhandelingen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71DC7B6-EB9E-4B82-85E7-3FA8F9118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486" y="2483632"/>
            <a:ext cx="3045384" cy="304538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33172-F852-42FB-86E6-E84C573E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719249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900" b="1" dirty="0"/>
              <a:t>Inzet:</a:t>
            </a:r>
          </a:p>
          <a:p>
            <a:r>
              <a:rPr lang="nl-NL" sz="1900" dirty="0"/>
              <a:t>Regeling Vervroegd Uittreden (RVU) voor de periode 2021-2028</a:t>
            </a:r>
          </a:p>
          <a:p>
            <a:r>
              <a:rPr lang="nl-NL" sz="1900" dirty="0"/>
              <a:t>Structurele oplossing capaciteitstekort + verbetering inzetbaarheid</a:t>
            </a:r>
          </a:p>
          <a:p>
            <a:r>
              <a:rPr lang="nl-NL" sz="1900" dirty="0"/>
              <a:t>Uiterlijk 31 december 2019 een akkoord</a:t>
            </a:r>
          </a:p>
          <a:p>
            <a:pPr marL="0" indent="0">
              <a:buNone/>
            </a:pPr>
            <a:endParaRPr lang="nl-NL" sz="1900" b="1" dirty="0"/>
          </a:p>
          <a:p>
            <a:pPr marL="0" indent="0">
              <a:buNone/>
            </a:pPr>
            <a:r>
              <a:rPr lang="nl-NL" sz="1900" b="1" dirty="0"/>
              <a:t>Tussenstand:</a:t>
            </a:r>
          </a:p>
          <a:p>
            <a:r>
              <a:rPr lang="nl-NL" sz="1900" dirty="0"/>
              <a:t>Werkgever en bonden komen er nog niet uit</a:t>
            </a:r>
          </a:p>
          <a:p>
            <a:r>
              <a:rPr lang="nl-NL" sz="1900" dirty="0"/>
              <a:t>Digitale peiling </a:t>
            </a:r>
          </a:p>
          <a:p>
            <a:r>
              <a:rPr lang="nl-NL" sz="1900" dirty="0"/>
              <a:t>3 ledenbijeenkomsten januari</a:t>
            </a:r>
          </a:p>
          <a:p>
            <a:r>
              <a:rPr lang="nl-NL" sz="1900" dirty="0"/>
              <a:t>Werkgever wil langer de tijd nemen en onderwerpen opknippen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65158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3864-7E24-4D31-A2F3-1749E4A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wie komt in aanmerking voor RVU?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E073FE8-5B88-4EA6-82FC-5078B1ABF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56364"/>
              </p:ext>
            </p:extLst>
          </p:nvPr>
        </p:nvGraphicFramePr>
        <p:xfrm>
          <a:off x="1203325" y="2476595"/>
          <a:ext cx="10269096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5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3864-7E24-4D31-A2F3-1749E4A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Verrekenen eerdere aanspraken?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E073FE8-5B88-4EA6-82FC-5078B1ABF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724111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18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3864-7E24-4D31-A2F3-1749E4A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NL" dirty="0"/>
              <a:t>RVU en capaciteitstekort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E073FE8-5B88-4EA6-82FC-5078B1ABF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246337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872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640</Words>
  <Application>Microsoft Office PowerPoint</Application>
  <PresentationFormat>Breedbeeld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Corbel</vt:lpstr>
      <vt:lpstr>Symbol</vt:lpstr>
      <vt:lpstr>Wingdings</vt:lpstr>
      <vt:lpstr>Gestreept</vt:lpstr>
      <vt:lpstr>Rvu  en  capaciteit</vt:lpstr>
      <vt:lpstr>Beginnen bij het begin</vt:lpstr>
      <vt:lpstr>Pensioenakkoord – Lange termijn</vt:lpstr>
      <vt:lpstr>Pensioenakkoord – korte termijn</vt:lpstr>
      <vt:lpstr>capaciteit</vt:lpstr>
      <vt:lpstr>stand van zaken onderhandelingen</vt:lpstr>
      <vt:lpstr>wie komt in aanmerking voor RVU? </vt:lpstr>
      <vt:lpstr>Verrekenen eerdere aanspraken? </vt:lpstr>
      <vt:lpstr>RVU en capaciteitstekort</vt:lpstr>
      <vt:lpstr>wie betaalt de rekening? </vt:lpstr>
      <vt:lpstr>Vervolg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RVU   en  capaciteit</dc:title>
  <dc:creator>Sander van der Bent</dc:creator>
  <cp:lastModifiedBy>Sander van der Bent</cp:lastModifiedBy>
  <cp:revision>79</cp:revision>
  <dcterms:created xsi:type="dcterms:W3CDTF">2020-01-09T12:01:00Z</dcterms:created>
  <dcterms:modified xsi:type="dcterms:W3CDTF">2020-01-13T09:36:33Z</dcterms:modified>
</cp:coreProperties>
</file>