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2" r:id="rId4"/>
    <p:sldId id="258" r:id="rId5"/>
    <p:sldId id="257" r:id="rId6"/>
    <p:sldId id="264" r:id="rId7"/>
    <p:sldId id="263" r:id="rId8"/>
    <p:sldId id="260" r:id="rId9"/>
    <p:sldId id="261" r:id="rId10"/>
    <p:sldId id="256" r:id="rId11"/>
    <p:sldId id="25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77"/>
  </p:normalViewPr>
  <p:slideViewPr>
    <p:cSldViewPr snapToGrid="0" snapToObjects="1">
      <p:cViewPr varScale="1">
        <p:scale>
          <a:sx n="87" d="100"/>
          <a:sy n="87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96C-4F06-A04C-BA25-D1144063F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51726-4210-9A42-B823-51EB5B271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B0602A-A83D-3843-95DC-5A7B4C77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6CDF97-66C2-BD43-8E61-71CB9F4F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5E0DC0-E180-8447-A6E3-F2022D6F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02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D5618-CAB6-5F40-B5EC-E003F800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D77F45-8456-6F41-A248-4BE259AE7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44C2D2-32CB-3F46-8D8F-29F43DCC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9D2989-53E9-1E48-A310-0FF97CA7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4EFA08-5D54-CB4D-BB82-F04DA6AE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09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5A5970-A655-1140-A9B9-8E01E8E74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8BB7CD-EBC4-0B43-9C7B-FE9CA8ECB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7A03C2-87D2-0B41-9C46-0A442FA5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8B6013-44C4-0348-A356-6E73BC0B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1E3674-736D-B745-A0A2-007BF236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71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90984-5251-9D47-BB2C-51B3065E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571938-51E6-A74C-A4BB-A76E5FA2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D70759-98E2-B049-AF8C-2EC356CE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24529F-921D-0742-927F-50D66784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B056A0-196D-C64A-827D-756BB64E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55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58B5E-0495-B54F-A7F5-ABD8417C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DDA5B5-F55F-1F49-B546-8D1413551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8263CC-6FEB-3B41-A9B3-7DF37793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D99AC0-3901-A346-8369-6A9EAEA8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DB2B72-183E-3E42-95E5-60FABBC7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67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79B25-777E-F34A-8269-C5BCF550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77CF4-E8F5-6A41-8753-5A181D645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EA2243-E3A0-FE4A-8196-C813E6694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2F0B0A-6AA3-8C45-87BE-5D355A44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9F38B5-E6FD-2645-8D8F-1810D05C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8A8CDC-4EF4-8044-B2BD-90DB54B6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07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08CD6-E3BC-8D44-81D7-D541AC88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159E00-A2C8-7846-9857-89BBC152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766E3-A69C-FE42-B854-9BCDA3709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17E396-4C9D-FD47-A6E9-FCA8AC52E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A2D8FD-10AE-F34A-969E-48D258458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999F4F2-05FE-E546-9F5E-6EEDB1DD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0D27E2-011D-214E-AB1B-6F359687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C2336B-F990-A44F-8860-6FC231DC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8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2857-CF87-C647-AC09-FD809E58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4B0C0D-7161-C14F-BB60-646F84A3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05E063-8532-CE4F-89F9-2C7D663E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108541-162D-EF47-951D-03139A74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6DEB74-4969-924C-9A2B-744EC0F8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695598-5D82-7648-BE32-F7B8793A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251F3C-D60C-4E42-9FC4-F5E5F656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45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89D38-4887-C747-938F-5E7696E3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0B0E8C-95E6-0E46-8F89-58E12A21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83B3DC-C7F7-7546-8BF8-6424591E9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BC905F-5F26-8C4C-BCD7-A4FDA4E9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D5C010-B52C-9F40-BDFF-020B522D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457D92-AFE4-3D41-A739-2A7C4895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95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39EDF-BAFC-314F-9347-025D18A3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6A1F503-4095-AB45-B785-1F1834E1D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915FA2-4B04-0943-BDBC-791F1F052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96D158-DB82-4146-929C-82FC41F3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E902DD-1FEA-A04F-BC2B-B44C905D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1B4447-C065-D244-8DF8-86DFE2E4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50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5018D9D-68A1-6B47-9BF7-06F99292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5E8AD1-520E-AC4C-806C-DDE48FCFD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F1E837-67B5-134D-A4B1-54BC169EB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ECAC-DBB4-E740-AC90-CD571AA54CA0}" type="datetimeFigureOut">
              <a:rPr lang="nl-NL" smtClean="0"/>
              <a:t>03-04-2022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487C71-4F1D-DD47-AAB0-6E6EC49FD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61E209-0CEA-B345-A999-05DB08806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59DC-E17C-CA49-B015-1825B7B56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32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EB4B7-B5AD-5F43-B7E7-AB8561F6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511A93D-7B5A-8643-988B-EC5A6A872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1369" y="0"/>
            <a:ext cx="5529262" cy="7095746"/>
          </a:xfrm>
        </p:spPr>
      </p:pic>
    </p:spTree>
    <p:extLst>
      <p:ext uri="{BB962C8B-B14F-4D97-AF65-F5344CB8AC3E}">
        <p14:creationId xmlns:p14="http://schemas.microsoft.com/office/powerpoint/2010/main" val="381421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7F210-21F1-EE4B-8214-35943C031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3E107D-3F16-9741-93B3-161476AAF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9A7742-09BD-2645-BD0A-E3E82045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597" y="0"/>
            <a:ext cx="5866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7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91956-1B7C-4141-B123-F0B37D92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EE5898C-BCC8-7B49-AD96-6BFED16E6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0"/>
            <a:ext cx="6400799" cy="7010074"/>
          </a:xfrm>
        </p:spPr>
      </p:pic>
    </p:spTree>
    <p:extLst>
      <p:ext uri="{BB962C8B-B14F-4D97-AF65-F5344CB8AC3E}">
        <p14:creationId xmlns:p14="http://schemas.microsoft.com/office/powerpoint/2010/main" val="43993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06348-49FA-C043-98E0-AFC57296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D7E2AF-47B2-8144-A949-845A3FA68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607" y="0"/>
            <a:ext cx="5118785" cy="7026323"/>
          </a:xfrm>
        </p:spPr>
      </p:pic>
    </p:spTree>
    <p:extLst>
      <p:ext uri="{BB962C8B-B14F-4D97-AF65-F5344CB8AC3E}">
        <p14:creationId xmlns:p14="http://schemas.microsoft.com/office/powerpoint/2010/main" val="342379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B2AE8-12D4-134E-8689-BA831D1E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5980877-3BC6-0446-AE7D-856F094C8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550" y="-162532"/>
            <a:ext cx="4914900" cy="7462698"/>
          </a:xfrm>
        </p:spPr>
      </p:pic>
    </p:spTree>
    <p:extLst>
      <p:ext uri="{BB962C8B-B14F-4D97-AF65-F5344CB8AC3E}">
        <p14:creationId xmlns:p14="http://schemas.microsoft.com/office/powerpoint/2010/main" val="27363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8669AD-FE75-7F41-B4BF-CDCC862A0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68" b="186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0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BD319A-4B52-3D43-8D53-C33385E40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8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7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5D97B9-5A67-224B-9A63-A3AB1DED8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94" b="39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BBF251B-3CE9-7F41-9B66-D33083F28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229" b="216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2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3BAA446-2577-734D-B2B0-8A10C37B5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69" b="301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9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75931B7-5989-1F48-BDBB-C9C9FF878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931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Breedbeeld</PresentationFormat>
  <Paragraphs>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sophie van gemert</dc:creator>
  <cp:lastModifiedBy>secretaris vmhp</cp:lastModifiedBy>
  <cp:revision>2</cp:revision>
  <dcterms:created xsi:type="dcterms:W3CDTF">2022-03-30T08:59:13Z</dcterms:created>
  <dcterms:modified xsi:type="dcterms:W3CDTF">2022-04-03T06:58:34Z</dcterms:modified>
</cp:coreProperties>
</file>